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7" r:id="rId8"/>
    <p:sldId id="271" r:id="rId9"/>
    <p:sldId id="266" r:id="rId10"/>
    <p:sldId id="264" r:id="rId11"/>
    <p:sldId id="265" r:id="rId12"/>
    <p:sldId id="262" r:id="rId13"/>
    <p:sldId id="268" r:id="rId14"/>
    <p:sldId id="269" r:id="rId15"/>
    <p:sldId id="27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3491F-D963-5CB0-4E09-FAF7904B999A}" v="833" dt="2023-02-27T15:46:00.982"/>
    <p1510:client id="{561308D4-BEEA-E248-8197-6359FC71D7E4}" v="554" dt="2023-02-27T15:56:18.948"/>
    <p1510:client id="{977A8D74-4971-C760-0CF8-C28E3658BC43}" v="2" dt="2023-03-21T21:51:06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Graham" userId="f23ca64e-3181-4820-9376-d2d3778ea3da" providerId="ADAL" clId="{561308D4-BEEA-E248-8197-6359FC71D7E4}"/>
    <pc:docChg chg="undo custSel addSld delSld modSld">
      <pc:chgData name="Levi Graham" userId="f23ca64e-3181-4820-9376-d2d3778ea3da" providerId="ADAL" clId="{561308D4-BEEA-E248-8197-6359FC71D7E4}" dt="2023-02-27T15:56:18.948" v="2947" actId="20577"/>
      <pc:docMkLst>
        <pc:docMk/>
      </pc:docMkLst>
      <pc:sldChg chg="modSp mod">
        <pc:chgData name="Levi Graham" userId="f23ca64e-3181-4820-9376-d2d3778ea3da" providerId="ADAL" clId="{561308D4-BEEA-E248-8197-6359FC71D7E4}" dt="2023-02-27T15:56:18.948" v="2947" actId="20577"/>
        <pc:sldMkLst>
          <pc:docMk/>
          <pc:sldMk cId="3211753005" sldId="256"/>
        </pc:sldMkLst>
        <pc:spChg chg="mod">
          <ac:chgData name="Levi Graham" userId="f23ca64e-3181-4820-9376-d2d3778ea3da" providerId="ADAL" clId="{561308D4-BEEA-E248-8197-6359FC71D7E4}" dt="2023-02-27T15:56:18.948" v="2947" actId="20577"/>
          <ac:spMkLst>
            <pc:docMk/>
            <pc:sldMk cId="3211753005" sldId="256"/>
            <ac:spMk id="3" creationId="{09EE7B2D-966D-375D-99E1-2DA2E04FCACD}"/>
          </ac:spMkLst>
        </pc:spChg>
      </pc:sldChg>
      <pc:sldChg chg="addSp modSp mod setBg">
        <pc:chgData name="Levi Graham" userId="f23ca64e-3181-4820-9376-d2d3778ea3da" providerId="ADAL" clId="{561308D4-BEEA-E248-8197-6359FC71D7E4}" dt="2023-02-27T05:32:19.053" v="1715" actId="20577"/>
        <pc:sldMkLst>
          <pc:docMk/>
          <pc:sldMk cId="513311705" sldId="257"/>
        </pc:sldMkLst>
        <pc:spChg chg="mod">
          <ac:chgData name="Levi Graham" userId="f23ca64e-3181-4820-9376-d2d3778ea3da" providerId="ADAL" clId="{561308D4-BEEA-E248-8197-6359FC71D7E4}" dt="2023-02-27T05:15:05.997" v="257" actId="26606"/>
          <ac:spMkLst>
            <pc:docMk/>
            <pc:sldMk cId="513311705" sldId="257"/>
            <ac:spMk id="2" creationId="{C8AD7035-A993-E990-F76E-0BBA0B9C447B}"/>
          </ac:spMkLst>
        </pc:spChg>
        <pc:spChg chg="mod">
          <ac:chgData name="Levi Graham" userId="f23ca64e-3181-4820-9376-d2d3778ea3da" providerId="ADAL" clId="{561308D4-BEEA-E248-8197-6359FC71D7E4}" dt="2023-02-27T05:32:19.053" v="1715" actId="20577"/>
          <ac:spMkLst>
            <pc:docMk/>
            <pc:sldMk cId="513311705" sldId="257"/>
            <ac:spMk id="3" creationId="{FF853AF7-FC24-3217-6F00-EEDEA16B2090}"/>
          </ac:spMkLst>
        </pc:spChg>
        <pc:spChg chg="add">
          <ac:chgData name="Levi Graham" userId="f23ca64e-3181-4820-9376-d2d3778ea3da" providerId="ADAL" clId="{561308D4-BEEA-E248-8197-6359FC71D7E4}" dt="2023-02-27T05:15:05.997" v="257" actId="26606"/>
          <ac:spMkLst>
            <pc:docMk/>
            <pc:sldMk cId="513311705" sldId="257"/>
            <ac:spMk id="9" creationId="{F13C74B1-5B17-4795-BED0-7140497B445A}"/>
          </ac:spMkLst>
        </pc:spChg>
        <pc:spChg chg="add">
          <ac:chgData name="Levi Graham" userId="f23ca64e-3181-4820-9376-d2d3778ea3da" providerId="ADAL" clId="{561308D4-BEEA-E248-8197-6359FC71D7E4}" dt="2023-02-27T05:15:05.997" v="257" actId="26606"/>
          <ac:spMkLst>
            <pc:docMk/>
            <pc:sldMk cId="513311705" sldId="257"/>
            <ac:spMk id="11" creationId="{D4974D33-8DC5-464E-8C6D-BE58F0669C17}"/>
          </ac:spMkLst>
        </pc:spChg>
        <pc:picChg chg="add">
          <ac:chgData name="Levi Graham" userId="f23ca64e-3181-4820-9376-d2d3778ea3da" providerId="ADAL" clId="{561308D4-BEEA-E248-8197-6359FC71D7E4}" dt="2023-02-27T05:15:05.997" v="257" actId="26606"/>
          <ac:picMkLst>
            <pc:docMk/>
            <pc:sldMk cId="513311705" sldId="257"/>
            <ac:picMk id="5" creationId="{90831556-6EDA-954D-0A79-07CEBF56B9F7}"/>
          </ac:picMkLst>
        </pc:picChg>
      </pc:sldChg>
      <pc:sldChg chg="modSp new del mod">
        <pc:chgData name="Levi Graham" userId="f23ca64e-3181-4820-9376-d2d3778ea3da" providerId="ADAL" clId="{561308D4-BEEA-E248-8197-6359FC71D7E4}" dt="2023-02-27T05:15:21.753" v="263" actId="2696"/>
        <pc:sldMkLst>
          <pc:docMk/>
          <pc:sldMk cId="834815266" sldId="258"/>
        </pc:sldMkLst>
        <pc:spChg chg="mod">
          <ac:chgData name="Levi Graham" userId="f23ca64e-3181-4820-9376-d2d3778ea3da" providerId="ADAL" clId="{561308D4-BEEA-E248-8197-6359FC71D7E4}" dt="2023-02-27T05:15:17.519" v="262" actId="20577"/>
          <ac:spMkLst>
            <pc:docMk/>
            <pc:sldMk cId="834815266" sldId="258"/>
            <ac:spMk id="2" creationId="{B6D1D3ED-DDB1-1AE0-B8CC-2D8A9E4F933A}"/>
          </ac:spMkLst>
        </pc:spChg>
      </pc:sldChg>
      <pc:sldChg chg="addSp delSp modSp new del mod modClrScheme chgLayout">
        <pc:chgData name="Levi Graham" userId="f23ca64e-3181-4820-9376-d2d3778ea3da" providerId="ADAL" clId="{561308D4-BEEA-E248-8197-6359FC71D7E4}" dt="2023-02-27T05:21:38.044" v="874" actId="2696"/>
        <pc:sldMkLst>
          <pc:docMk/>
          <pc:sldMk cId="2368926729" sldId="258"/>
        </pc:sldMkLst>
        <pc:spChg chg="del mod ord">
          <ac:chgData name="Levi Graham" userId="f23ca64e-3181-4820-9376-d2d3778ea3da" providerId="ADAL" clId="{561308D4-BEEA-E248-8197-6359FC71D7E4}" dt="2023-02-27T05:15:36.508" v="265" actId="700"/>
          <ac:spMkLst>
            <pc:docMk/>
            <pc:sldMk cId="2368926729" sldId="258"/>
            <ac:spMk id="2" creationId="{CF21FA33-39A3-C2DE-5CF9-906B51EA072D}"/>
          </ac:spMkLst>
        </pc:spChg>
        <pc:spChg chg="del mod ord">
          <ac:chgData name="Levi Graham" userId="f23ca64e-3181-4820-9376-d2d3778ea3da" providerId="ADAL" clId="{561308D4-BEEA-E248-8197-6359FC71D7E4}" dt="2023-02-27T05:15:36.508" v="265" actId="700"/>
          <ac:spMkLst>
            <pc:docMk/>
            <pc:sldMk cId="2368926729" sldId="258"/>
            <ac:spMk id="3" creationId="{14B25EF6-B418-DFBA-B32F-7C687CCB8784}"/>
          </ac:spMkLst>
        </pc:spChg>
        <pc:spChg chg="del mod ord">
          <ac:chgData name="Levi Graham" userId="f23ca64e-3181-4820-9376-d2d3778ea3da" providerId="ADAL" clId="{561308D4-BEEA-E248-8197-6359FC71D7E4}" dt="2023-02-27T05:15:36.508" v="265" actId="700"/>
          <ac:spMkLst>
            <pc:docMk/>
            <pc:sldMk cId="2368926729" sldId="258"/>
            <ac:spMk id="4" creationId="{85909267-D63D-1ACA-73D6-A28E0001437F}"/>
          </ac:spMkLst>
        </pc:spChg>
        <pc:spChg chg="add mod ord">
          <ac:chgData name="Levi Graham" userId="f23ca64e-3181-4820-9376-d2d3778ea3da" providerId="ADAL" clId="{561308D4-BEEA-E248-8197-6359FC71D7E4}" dt="2023-02-27T05:15:41.186" v="277" actId="20577"/>
          <ac:spMkLst>
            <pc:docMk/>
            <pc:sldMk cId="2368926729" sldId="258"/>
            <ac:spMk id="5" creationId="{9C74D7F2-8EF7-4B81-F89A-C2C2386FE1D4}"/>
          </ac:spMkLst>
        </pc:spChg>
        <pc:spChg chg="add mod ord">
          <ac:chgData name="Levi Graham" userId="f23ca64e-3181-4820-9376-d2d3778ea3da" providerId="ADAL" clId="{561308D4-BEEA-E248-8197-6359FC71D7E4}" dt="2023-02-27T05:16:04.883" v="304" actId="403"/>
          <ac:spMkLst>
            <pc:docMk/>
            <pc:sldMk cId="2368926729" sldId="258"/>
            <ac:spMk id="6" creationId="{78C84433-3951-13D5-7CB8-31777C5708DF}"/>
          </ac:spMkLst>
        </pc:spChg>
        <pc:spChg chg="add del mod ord">
          <ac:chgData name="Levi Graham" userId="f23ca64e-3181-4820-9376-d2d3778ea3da" providerId="ADAL" clId="{561308D4-BEEA-E248-8197-6359FC71D7E4}" dt="2023-02-27T05:21:00.833" v="871" actId="26606"/>
          <ac:spMkLst>
            <pc:docMk/>
            <pc:sldMk cId="2368926729" sldId="258"/>
            <ac:spMk id="7" creationId="{14EEF8B2-BB26-FFEC-0F10-8E2DD6D0F440}"/>
          </ac:spMkLst>
        </pc:spChg>
        <pc:spChg chg="add mod ord">
          <ac:chgData name="Levi Graham" userId="f23ca64e-3181-4820-9376-d2d3778ea3da" providerId="ADAL" clId="{561308D4-BEEA-E248-8197-6359FC71D7E4}" dt="2023-02-27T05:16:09.781" v="306" actId="403"/>
          <ac:spMkLst>
            <pc:docMk/>
            <pc:sldMk cId="2368926729" sldId="258"/>
            <ac:spMk id="8" creationId="{72031F3A-B872-036C-4010-F9B4EF6547C2}"/>
          </ac:spMkLst>
        </pc:spChg>
        <pc:spChg chg="add mod ord">
          <ac:chgData name="Levi Graham" userId="f23ca64e-3181-4820-9376-d2d3778ea3da" providerId="ADAL" clId="{561308D4-BEEA-E248-8197-6359FC71D7E4}" dt="2023-02-27T05:18:45.316" v="540" actId="20577"/>
          <ac:spMkLst>
            <pc:docMk/>
            <pc:sldMk cId="2368926729" sldId="258"/>
            <ac:spMk id="9" creationId="{646DE7D6-5D20-106C-AAED-6B6E222581CB}"/>
          </ac:spMkLst>
        </pc:spChg>
        <pc:spChg chg="add mod">
          <ac:chgData name="Levi Graham" userId="f23ca64e-3181-4820-9376-d2d3778ea3da" providerId="ADAL" clId="{561308D4-BEEA-E248-8197-6359FC71D7E4}" dt="2023-02-27T05:21:31.293" v="873" actId="478"/>
          <ac:spMkLst>
            <pc:docMk/>
            <pc:sldMk cId="2368926729" sldId="258"/>
            <ac:spMk id="12" creationId="{B737D319-672F-C103-59EC-7818A581A6FE}"/>
          </ac:spMkLst>
        </pc:spChg>
        <pc:graphicFrameChg chg="add del">
          <ac:chgData name="Levi Graham" userId="f23ca64e-3181-4820-9376-d2d3778ea3da" providerId="ADAL" clId="{561308D4-BEEA-E248-8197-6359FC71D7E4}" dt="2023-02-27T05:20:53.009" v="864" actId="26606"/>
          <ac:graphicFrameMkLst>
            <pc:docMk/>
            <pc:sldMk cId="2368926729" sldId="258"/>
            <ac:graphicFrameMk id="11" creationId="{3FFBE2B0-E947-4EFF-EFC1-CE6FF5A839EB}"/>
          </ac:graphicFrameMkLst>
        </pc:graphicFrameChg>
        <pc:graphicFrameChg chg="add del">
          <ac:chgData name="Levi Graham" userId="f23ca64e-3181-4820-9376-d2d3778ea3da" providerId="ADAL" clId="{561308D4-BEEA-E248-8197-6359FC71D7E4}" dt="2023-02-27T05:20:55.360" v="866" actId="26606"/>
          <ac:graphicFrameMkLst>
            <pc:docMk/>
            <pc:sldMk cId="2368926729" sldId="258"/>
            <ac:graphicFrameMk id="13" creationId="{45D83635-1C13-45E6-B62D-AE7D37BD1589}"/>
          </ac:graphicFrameMkLst>
        </pc:graphicFrameChg>
        <pc:graphicFrameChg chg="add del">
          <ac:chgData name="Levi Graham" userId="f23ca64e-3181-4820-9376-d2d3778ea3da" providerId="ADAL" clId="{561308D4-BEEA-E248-8197-6359FC71D7E4}" dt="2023-02-27T05:20:57.541" v="868" actId="26606"/>
          <ac:graphicFrameMkLst>
            <pc:docMk/>
            <pc:sldMk cId="2368926729" sldId="258"/>
            <ac:graphicFrameMk id="15" creationId="{0A258830-B6E2-B5FB-71E7-0ADF27B3180C}"/>
          </ac:graphicFrameMkLst>
        </pc:graphicFrameChg>
        <pc:graphicFrameChg chg="add del">
          <ac:chgData name="Levi Graham" userId="f23ca64e-3181-4820-9376-d2d3778ea3da" providerId="ADAL" clId="{561308D4-BEEA-E248-8197-6359FC71D7E4}" dt="2023-02-27T05:21:00.779" v="870" actId="26606"/>
          <ac:graphicFrameMkLst>
            <pc:docMk/>
            <pc:sldMk cId="2368926729" sldId="258"/>
            <ac:graphicFrameMk id="17" creationId="{96508437-B834-E80C-6C98-3AB2FA5155C2}"/>
          </ac:graphicFrameMkLst>
        </pc:graphicFrameChg>
        <pc:graphicFrameChg chg="add del mod">
          <ac:chgData name="Levi Graham" userId="f23ca64e-3181-4820-9376-d2d3778ea3da" providerId="ADAL" clId="{561308D4-BEEA-E248-8197-6359FC71D7E4}" dt="2023-02-27T05:21:31.293" v="873" actId="478"/>
          <ac:graphicFrameMkLst>
            <pc:docMk/>
            <pc:sldMk cId="2368926729" sldId="258"/>
            <ac:graphicFrameMk id="19" creationId="{0A258830-B6E2-B5FB-71E7-0ADF27B3180C}"/>
          </ac:graphicFrameMkLst>
        </pc:graphicFrameChg>
      </pc:sldChg>
      <pc:sldChg chg="addSp modSp new mod setBg">
        <pc:chgData name="Levi Graham" userId="f23ca64e-3181-4820-9376-d2d3778ea3da" providerId="ADAL" clId="{561308D4-BEEA-E248-8197-6359FC71D7E4}" dt="2023-02-27T05:24:12.950" v="1081" actId="404"/>
        <pc:sldMkLst>
          <pc:docMk/>
          <pc:sldMk cId="2991217024" sldId="258"/>
        </pc:sldMkLst>
        <pc:spChg chg="mod">
          <ac:chgData name="Levi Graham" userId="f23ca64e-3181-4820-9376-d2d3778ea3da" providerId="ADAL" clId="{561308D4-BEEA-E248-8197-6359FC71D7E4}" dt="2023-02-27T05:23:55.232" v="1078" actId="26606"/>
          <ac:spMkLst>
            <pc:docMk/>
            <pc:sldMk cId="2991217024" sldId="258"/>
            <ac:spMk id="2" creationId="{B449DBFA-8DC5-90D8-8633-0149F6AFF193}"/>
          </ac:spMkLst>
        </pc:spChg>
        <pc:spChg chg="mod">
          <ac:chgData name="Levi Graham" userId="f23ca64e-3181-4820-9376-d2d3778ea3da" providerId="ADAL" clId="{561308D4-BEEA-E248-8197-6359FC71D7E4}" dt="2023-02-27T05:24:12.950" v="1081" actId="404"/>
          <ac:spMkLst>
            <pc:docMk/>
            <pc:sldMk cId="2991217024" sldId="258"/>
            <ac:spMk id="3" creationId="{FA1ED4CB-9AA1-8D83-E6DB-340074F2660B}"/>
          </ac:spMkLst>
        </pc:spChg>
        <pc:picChg chg="add">
          <ac:chgData name="Levi Graham" userId="f23ca64e-3181-4820-9376-d2d3778ea3da" providerId="ADAL" clId="{561308D4-BEEA-E248-8197-6359FC71D7E4}" dt="2023-02-27T05:23:55.232" v="1078" actId="26606"/>
          <ac:picMkLst>
            <pc:docMk/>
            <pc:sldMk cId="2991217024" sldId="258"/>
            <ac:picMk id="5" creationId="{3510AA9C-917E-533E-012E-B579F05BDA92}"/>
          </ac:picMkLst>
        </pc:picChg>
        <pc:cxnChg chg="add">
          <ac:chgData name="Levi Graham" userId="f23ca64e-3181-4820-9376-d2d3778ea3da" providerId="ADAL" clId="{561308D4-BEEA-E248-8197-6359FC71D7E4}" dt="2023-02-27T05:23:55.232" v="1078" actId="26606"/>
          <ac:cxnSpMkLst>
            <pc:docMk/>
            <pc:sldMk cId="2991217024" sldId="258"/>
            <ac:cxnSpMk id="9" creationId="{A7F400EE-A8A5-48AF-B4D6-291B52C6F0B0}"/>
          </ac:cxnSpMkLst>
        </pc:cxnChg>
      </pc:sldChg>
      <pc:sldChg chg="addSp delSp modSp new mod setBg">
        <pc:chgData name="Levi Graham" userId="f23ca64e-3181-4820-9376-d2d3778ea3da" providerId="ADAL" clId="{561308D4-BEEA-E248-8197-6359FC71D7E4}" dt="2023-02-27T05:27:36.578" v="1467" actId="403"/>
        <pc:sldMkLst>
          <pc:docMk/>
          <pc:sldMk cId="1376876128" sldId="259"/>
        </pc:sldMkLst>
        <pc:spChg chg="mod">
          <ac:chgData name="Levi Graham" userId="f23ca64e-3181-4820-9376-d2d3778ea3da" providerId="ADAL" clId="{561308D4-BEEA-E248-8197-6359FC71D7E4}" dt="2023-02-27T05:27:32.954" v="1466" actId="14100"/>
          <ac:spMkLst>
            <pc:docMk/>
            <pc:sldMk cId="1376876128" sldId="259"/>
            <ac:spMk id="2" creationId="{93054391-F7F9-AE5F-2ABD-B00432DB6264}"/>
          </ac:spMkLst>
        </pc:spChg>
        <pc:spChg chg="mod">
          <ac:chgData name="Levi Graham" userId="f23ca64e-3181-4820-9376-d2d3778ea3da" providerId="ADAL" clId="{561308D4-BEEA-E248-8197-6359FC71D7E4}" dt="2023-02-27T05:27:36.578" v="1467" actId="403"/>
          <ac:spMkLst>
            <pc:docMk/>
            <pc:sldMk cId="1376876128" sldId="259"/>
            <ac:spMk id="3" creationId="{25A600ED-F258-9890-788D-3CCED608DF96}"/>
          </ac:spMkLst>
        </pc:spChg>
        <pc:spChg chg="add del">
          <ac:chgData name="Levi Graham" userId="f23ca64e-3181-4820-9376-d2d3778ea3da" providerId="ADAL" clId="{561308D4-BEEA-E248-8197-6359FC71D7E4}" dt="2023-02-27T05:27:21.120" v="1464" actId="26606"/>
          <ac:spMkLst>
            <pc:docMk/>
            <pc:sldMk cId="1376876128" sldId="259"/>
            <ac:spMk id="9" creationId="{2B1D4F77-A17C-43D7-B7FA-545148E4E93D}"/>
          </ac:spMkLst>
        </pc:spChg>
        <pc:spChg chg="add">
          <ac:chgData name="Levi Graham" userId="f23ca64e-3181-4820-9376-d2d3778ea3da" providerId="ADAL" clId="{561308D4-BEEA-E248-8197-6359FC71D7E4}" dt="2023-02-27T05:27:21.138" v="1465" actId="26606"/>
          <ac:spMkLst>
            <pc:docMk/>
            <pc:sldMk cId="1376876128" sldId="259"/>
            <ac:spMk id="11" creationId="{80DF40B2-80F7-4E71-B46C-284163F3654A}"/>
          </ac:spMkLst>
        </pc:spChg>
        <pc:picChg chg="add del">
          <ac:chgData name="Levi Graham" userId="f23ca64e-3181-4820-9376-d2d3778ea3da" providerId="ADAL" clId="{561308D4-BEEA-E248-8197-6359FC71D7E4}" dt="2023-02-27T05:27:21.120" v="1464" actId="26606"/>
          <ac:picMkLst>
            <pc:docMk/>
            <pc:sldMk cId="1376876128" sldId="259"/>
            <ac:picMk id="5" creationId="{056FFDC6-9FDF-E1DE-DCBD-4883A29133B5}"/>
          </ac:picMkLst>
        </pc:picChg>
        <pc:picChg chg="add">
          <ac:chgData name="Levi Graham" userId="f23ca64e-3181-4820-9376-d2d3778ea3da" providerId="ADAL" clId="{561308D4-BEEA-E248-8197-6359FC71D7E4}" dt="2023-02-27T05:27:21.138" v="1465" actId="26606"/>
          <ac:picMkLst>
            <pc:docMk/>
            <pc:sldMk cId="1376876128" sldId="259"/>
            <ac:picMk id="12" creationId="{21413F21-2E4D-183B-96C0-9567058C99B3}"/>
          </ac:picMkLst>
        </pc:picChg>
      </pc:sldChg>
      <pc:sldChg chg="addSp delSp modSp new mod setBg modClrScheme chgLayout">
        <pc:chgData name="Levi Graham" userId="f23ca64e-3181-4820-9376-d2d3778ea3da" providerId="ADAL" clId="{561308D4-BEEA-E248-8197-6359FC71D7E4}" dt="2023-02-27T05:25:35.958" v="1215" actId="2711"/>
        <pc:sldMkLst>
          <pc:docMk/>
          <pc:sldMk cId="2356038736" sldId="260"/>
        </pc:sldMkLst>
        <pc:spChg chg="del mod ord">
          <ac:chgData name="Levi Graham" userId="f23ca64e-3181-4820-9376-d2d3778ea3da" providerId="ADAL" clId="{561308D4-BEEA-E248-8197-6359FC71D7E4}" dt="2023-02-27T05:24:39.694" v="1120" actId="700"/>
          <ac:spMkLst>
            <pc:docMk/>
            <pc:sldMk cId="2356038736" sldId="260"/>
            <ac:spMk id="2" creationId="{B8F302A1-52C0-EA93-9F10-95C51889FF3C}"/>
          </ac:spMkLst>
        </pc:spChg>
        <pc:spChg chg="del mod ord">
          <ac:chgData name="Levi Graham" userId="f23ca64e-3181-4820-9376-d2d3778ea3da" providerId="ADAL" clId="{561308D4-BEEA-E248-8197-6359FC71D7E4}" dt="2023-02-27T05:24:39.694" v="1120" actId="700"/>
          <ac:spMkLst>
            <pc:docMk/>
            <pc:sldMk cId="2356038736" sldId="260"/>
            <ac:spMk id="3" creationId="{0F8DEA20-A155-89F0-AFE3-AC560B81AB91}"/>
          </ac:spMkLst>
        </pc:spChg>
        <pc:spChg chg="add mod ord">
          <ac:chgData name="Levi Graham" userId="f23ca64e-3181-4820-9376-d2d3778ea3da" providerId="ADAL" clId="{561308D4-BEEA-E248-8197-6359FC71D7E4}" dt="2023-02-27T05:25:30.187" v="1214" actId="2711"/>
          <ac:spMkLst>
            <pc:docMk/>
            <pc:sldMk cId="2356038736" sldId="260"/>
            <ac:spMk id="4" creationId="{C30D7FD5-570E-AF02-E061-C9231421468B}"/>
          </ac:spMkLst>
        </pc:spChg>
        <pc:spChg chg="add mod ord">
          <ac:chgData name="Levi Graham" userId="f23ca64e-3181-4820-9376-d2d3778ea3da" providerId="ADAL" clId="{561308D4-BEEA-E248-8197-6359FC71D7E4}" dt="2023-02-27T05:25:35.958" v="1215" actId="2711"/>
          <ac:spMkLst>
            <pc:docMk/>
            <pc:sldMk cId="2356038736" sldId="260"/>
            <ac:spMk id="5" creationId="{BDA55DCE-EC25-F41B-717E-FDA3A8D2D38E}"/>
          </ac:spMkLst>
        </pc:spChg>
        <pc:spChg chg="add">
          <ac:chgData name="Levi Graham" userId="f23ca64e-3181-4820-9376-d2d3778ea3da" providerId="ADAL" clId="{561308D4-BEEA-E248-8197-6359FC71D7E4}" dt="2023-02-27T05:25:19.916" v="1213" actId="26606"/>
          <ac:spMkLst>
            <pc:docMk/>
            <pc:sldMk cId="2356038736" sldId="260"/>
            <ac:spMk id="11" creationId="{C1DD1A8A-57D5-4A81-AD04-532B043C5611}"/>
          </ac:spMkLst>
        </pc:spChg>
        <pc:spChg chg="add">
          <ac:chgData name="Levi Graham" userId="f23ca64e-3181-4820-9376-d2d3778ea3da" providerId="ADAL" clId="{561308D4-BEEA-E248-8197-6359FC71D7E4}" dt="2023-02-27T05:25:19.916" v="1213" actId="26606"/>
          <ac:spMkLst>
            <pc:docMk/>
            <pc:sldMk cId="2356038736" sldId="260"/>
            <ac:spMk id="13" creationId="{007891EC-4501-44ED-A8C8-B11B6DB767AB}"/>
          </ac:spMkLst>
        </pc:spChg>
        <pc:picChg chg="add">
          <ac:chgData name="Levi Graham" userId="f23ca64e-3181-4820-9376-d2d3778ea3da" providerId="ADAL" clId="{561308D4-BEEA-E248-8197-6359FC71D7E4}" dt="2023-02-27T05:25:19.916" v="1213" actId="26606"/>
          <ac:picMkLst>
            <pc:docMk/>
            <pc:sldMk cId="2356038736" sldId="260"/>
            <ac:picMk id="7" creationId="{DC581C4B-37B0-0D44-FC09-06254789078E}"/>
          </ac:picMkLst>
        </pc:picChg>
      </pc:sldChg>
      <pc:sldChg chg="addSp delSp modSp new mod setBg modClrScheme setClrOvrMap chgLayout">
        <pc:chgData name="Levi Graham" userId="f23ca64e-3181-4820-9376-d2d3778ea3da" providerId="ADAL" clId="{561308D4-BEEA-E248-8197-6359FC71D7E4}" dt="2023-02-27T05:29:53.881" v="1607" actId="2711"/>
        <pc:sldMkLst>
          <pc:docMk/>
          <pc:sldMk cId="1661303836" sldId="261"/>
        </pc:sldMkLst>
        <pc:spChg chg="del mod ord">
          <ac:chgData name="Levi Graham" userId="f23ca64e-3181-4820-9376-d2d3778ea3da" providerId="ADAL" clId="{561308D4-BEEA-E248-8197-6359FC71D7E4}" dt="2023-02-27T05:28:00.269" v="1469" actId="700"/>
          <ac:spMkLst>
            <pc:docMk/>
            <pc:sldMk cId="1661303836" sldId="261"/>
            <ac:spMk id="2" creationId="{C084BDEC-10ED-3221-BB37-A4CBFF47941D}"/>
          </ac:spMkLst>
        </pc:spChg>
        <pc:spChg chg="del mod ord">
          <ac:chgData name="Levi Graham" userId="f23ca64e-3181-4820-9376-d2d3778ea3da" providerId="ADAL" clId="{561308D4-BEEA-E248-8197-6359FC71D7E4}" dt="2023-02-27T05:28:00.269" v="1469" actId="700"/>
          <ac:spMkLst>
            <pc:docMk/>
            <pc:sldMk cId="1661303836" sldId="261"/>
            <ac:spMk id="3" creationId="{C0D237A9-BDFD-DCBB-E65D-D40A0BA22726}"/>
          </ac:spMkLst>
        </pc:spChg>
        <pc:spChg chg="add mod ord">
          <ac:chgData name="Levi Graham" userId="f23ca64e-3181-4820-9376-d2d3778ea3da" providerId="ADAL" clId="{561308D4-BEEA-E248-8197-6359FC71D7E4}" dt="2023-02-27T05:29:47.999" v="1606" actId="2711"/>
          <ac:spMkLst>
            <pc:docMk/>
            <pc:sldMk cId="1661303836" sldId="261"/>
            <ac:spMk id="4" creationId="{EFE5DE7B-0E01-B185-C390-B363559D2EA5}"/>
          </ac:spMkLst>
        </pc:spChg>
        <pc:spChg chg="add mod ord">
          <ac:chgData name="Levi Graham" userId="f23ca64e-3181-4820-9376-d2d3778ea3da" providerId="ADAL" clId="{561308D4-BEEA-E248-8197-6359FC71D7E4}" dt="2023-02-27T05:29:53.881" v="1607" actId="2711"/>
          <ac:spMkLst>
            <pc:docMk/>
            <pc:sldMk cId="1661303836" sldId="261"/>
            <ac:spMk id="5" creationId="{465B9BE9-EB35-95C7-3E19-07A1BD31E06C}"/>
          </ac:spMkLst>
        </pc:spChg>
        <pc:spChg chg="add">
          <ac:chgData name="Levi Graham" userId="f23ca64e-3181-4820-9376-d2d3778ea3da" providerId="ADAL" clId="{561308D4-BEEA-E248-8197-6359FC71D7E4}" dt="2023-02-27T05:29:40.322" v="1605" actId="26606"/>
          <ac:spMkLst>
            <pc:docMk/>
            <pc:sldMk cId="1661303836" sldId="261"/>
            <ac:spMk id="10" creationId="{4A70F4F6-8761-4016-931A-4535464E4C26}"/>
          </ac:spMkLst>
        </pc:spChg>
        <pc:spChg chg="add del">
          <ac:chgData name="Levi Graham" userId="f23ca64e-3181-4820-9376-d2d3778ea3da" providerId="ADAL" clId="{561308D4-BEEA-E248-8197-6359FC71D7E4}" dt="2023-02-27T05:29:22.337" v="1598" actId="26606"/>
          <ac:spMkLst>
            <pc:docMk/>
            <pc:sldMk cId="1661303836" sldId="261"/>
            <ac:spMk id="11" creationId="{E49CC64F-7275-4E33-961B-0C5CDC439875}"/>
          </ac:spMkLst>
        </pc:spChg>
        <pc:spChg chg="add">
          <ac:chgData name="Levi Graham" userId="f23ca64e-3181-4820-9376-d2d3778ea3da" providerId="ADAL" clId="{561308D4-BEEA-E248-8197-6359FC71D7E4}" dt="2023-02-27T05:29:40.322" v="1605" actId="26606"/>
          <ac:spMkLst>
            <pc:docMk/>
            <pc:sldMk cId="1661303836" sldId="261"/>
            <ac:spMk id="12" creationId="{A5271697-90F1-4A23-8EF2-0179F2EAFACB}"/>
          </ac:spMkLst>
        </pc:spChg>
        <pc:spChg chg="add del">
          <ac:chgData name="Levi Graham" userId="f23ca64e-3181-4820-9376-d2d3778ea3da" providerId="ADAL" clId="{561308D4-BEEA-E248-8197-6359FC71D7E4}" dt="2023-02-27T05:29:24.572" v="1600" actId="26606"/>
          <ac:spMkLst>
            <pc:docMk/>
            <pc:sldMk cId="1661303836" sldId="261"/>
            <ac:spMk id="13" creationId="{007891EC-4501-44ED-A8C8-B11B6DB767AB}"/>
          </ac:spMkLst>
        </pc:spChg>
        <pc:spChg chg="add del">
          <ac:chgData name="Levi Graham" userId="f23ca64e-3181-4820-9376-d2d3778ea3da" providerId="ADAL" clId="{561308D4-BEEA-E248-8197-6359FC71D7E4}" dt="2023-02-27T05:29:24.572" v="1600" actId="26606"/>
          <ac:spMkLst>
            <pc:docMk/>
            <pc:sldMk cId="1661303836" sldId="261"/>
            <ac:spMk id="14" creationId="{C1DD1A8A-57D5-4A81-AD04-532B043C5611}"/>
          </ac:spMkLst>
        </pc:spChg>
        <pc:spChg chg="add del">
          <ac:chgData name="Levi Graham" userId="f23ca64e-3181-4820-9376-d2d3778ea3da" providerId="ADAL" clId="{561308D4-BEEA-E248-8197-6359FC71D7E4}" dt="2023-02-27T05:29:33.360" v="1602" actId="26606"/>
          <ac:spMkLst>
            <pc:docMk/>
            <pc:sldMk cId="1661303836" sldId="261"/>
            <ac:spMk id="18" creationId="{D38A241E-0395-41E5-8607-BAA2799A4374}"/>
          </ac:spMkLst>
        </pc:spChg>
        <pc:spChg chg="add del">
          <ac:chgData name="Levi Graham" userId="f23ca64e-3181-4820-9376-d2d3778ea3da" providerId="ADAL" clId="{561308D4-BEEA-E248-8197-6359FC71D7E4}" dt="2023-02-27T05:29:40.304" v="1604" actId="26606"/>
          <ac:spMkLst>
            <pc:docMk/>
            <pc:sldMk cId="1661303836" sldId="261"/>
            <ac:spMk id="21" creationId="{F609FF9A-4FCE-468E-A86A-C9AB525EAE71}"/>
          </ac:spMkLst>
        </pc:spChg>
        <pc:spChg chg="add del">
          <ac:chgData name="Levi Graham" userId="f23ca64e-3181-4820-9376-d2d3778ea3da" providerId="ADAL" clId="{561308D4-BEEA-E248-8197-6359FC71D7E4}" dt="2023-02-27T05:29:40.304" v="1604" actId="26606"/>
          <ac:spMkLst>
            <pc:docMk/>
            <pc:sldMk cId="1661303836" sldId="261"/>
            <ac:spMk id="22" creationId="{021E12D4-3A88-428D-8E5E-AF1AFD923D63}"/>
          </ac:spMkLst>
        </pc:spChg>
        <pc:spChg chg="add">
          <ac:chgData name="Levi Graham" userId="f23ca64e-3181-4820-9376-d2d3778ea3da" providerId="ADAL" clId="{561308D4-BEEA-E248-8197-6359FC71D7E4}" dt="2023-02-27T05:29:40.322" v="1605" actId="26606"/>
          <ac:spMkLst>
            <pc:docMk/>
            <pc:sldMk cId="1661303836" sldId="261"/>
            <ac:spMk id="36" creationId="{D9F5512A-48E1-4C07-B75E-3CCC517B6804}"/>
          </ac:spMkLst>
        </pc:spChg>
        <pc:grpChg chg="add">
          <ac:chgData name="Levi Graham" userId="f23ca64e-3181-4820-9376-d2d3778ea3da" providerId="ADAL" clId="{561308D4-BEEA-E248-8197-6359FC71D7E4}" dt="2023-02-27T05:29:40.322" v="1605" actId="26606"/>
          <ac:grpSpMkLst>
            <pc:docMk/>
            <pc:sldMk cId="1661303836" sldId="261"/>
            <ac:grpSpMk id="35" creationId="{B4C49FD3-CD95-4BA4-8BD3-B4A4C6844FCC}"/>
          </ac:grpSpMkLst>
        </pc:grpChg>
        <pc:picChg chg="add del">
          <ac:chgData name="Levi Graham" userId="f23ca64e-3181-4820-9376-d2d3778ea3da" providerId="ADAL" clId="{561308D4-BEEA-E248-8197-6359FC71D7E4}" dt="2023-02-27T05:29:22.337" v="1598" actId="26606"/>
          <ac:picMkLst>
            <pc:docMk/>
            <pc:sldMk cId="1661303836" sldId="261"/>
            <ac:picMk id="7" creationId="{43617724-260D-A60A-B2D4-5E91F02EB327}"/>
          </ac:picMkLst>
        </pc:picChg>
        <pc:picChg chg="add del">
          <ac:chgData name="Levi Graham" userId="f23ca64e-3181-4820-9376-d2d3778ea3da" providerId="ADAL" clId="{561308D4-BEEA-E248-8197-6359FC71D7E4}" dt="2023-02-27T05:29:24.572" v="1600" actId="26606"/>
          <ac:picMkLst>
            <pc:docMk/>
            <pc:sldMk cId="1661303836" sldId="261"/>
            <ac:picMk id="15" creationId="{CE795663-85A1-0B99-DB33-A017001F72F5}"/>
          </ac:picMkLst>
        </pc:picChg>
        <pc:picChg chg="add del">
          <ac:chgData name="Levi Graham" userId="f23ca64e-3181-4820-9376-d2d3778ea3da" providerId="ADAL" clId="{561308D4-BEEA-E248-8197-6359FC71D7E4}" dt="2023-02-27T05:29:33.360" v="1602" actId="26606"/>
          <ac:picMkLst>
            <pc:docMk/>
            <pc:sldMk cId="1661303836" sldId="261"/>
            <ac:picMk id="17" creationId="{F22611C8-002E-25B3-4116-B341097A9266}"/>
          </ac:picMkLst>
        </pc:picChg>
        <pc:picChg chg="add del">
          <ac:chgData name="Levi Graham" userId="f23ca64e-3181-4820-9376-d2d3778ea3da" providerId="ADAL" clId="{561308D4-BEEA-E248-8197-6359FC71D7E4}" dt="2023-02-27T05:29:40.304" v="1604" actId="26606"/>
          <ac:picMkLst>
            <pc:docMk/>
            <pc:sldMk cId="1661303836" sldId="261"/>
            <ac:picMk id="23" creationId="{22071047-BDD9-7946-60B0-8D7414C23F9D}"/>
          </ac:picMkLst>
        </pc:picChg>
        <pc:cxnChg chg="add del">
          <ac:chgData name="Levi Graham" userId="f23ca64e-3181-4820-9376-d2d3778ea3da" providerId="ADAL" clId="{561308D4-BEEA-E248-8197-6359FC71D7E4}" dt="2023-02-27T05:29:33.360" v="1602" actId="26606"/>
          <ac:cxnSpMkLst>
            <pc:docMk/>
            <pc:sldMk cId="1661303836" sldId="261"/>
            <ac:cxnSpMk id="19" creationId="{CE352288-84AD-4CA8-BCD5-76C29D34E1DB}"/>
          </ac:cxnSpMkLst>
        </pc:cxnChg>
      </pc:sldChg>
      <pc:sldChg chg="addSp delSp modSp new mod setBg setClrOvrMap">
        <pc:chgData name="Levi Graham" userId="f23ca64e-3181-4820-9376-d2d3778ea3da" providerId="ADAL" clId="{561308D4-BEEA-E248-8197-6359FC71D7E4}" dt="2023-02-27T05:31:59.975" v="1713" actId="26606"/>
        <pc:sldMkLst>
          <pc:docMk/>
          <pc:sldMk cId="1081201129" sldId="262"/>
        </pc:sldMkLst>
        <pc:spChg chg="mod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2" creationId="{6FC5046D-92A2-29DC-9D7B-4273668904D7}"/>
          </ac:spMkLst>
        </pc:spChg>
        <pc:spChg chg="mod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3" creationId="{17A28DAA-DD51-A787-0901-39E6D4D1BAF7}"/>
          </ac:spMkLst>
        </pc:spChg>
        <pc:spChg chg="add del">
          <ac:chgData name="Levi Graham" userId="f23ca64e-3181-4820-9376-d2d3778ea3da" providerId="ADAL" clId="{561308D4-BEEA-E248-8197-6359FC71D7E4}" dt="2023-02-27T05:31:15.914" v="1705" actId="26606"/>
          <ac:spMkLst>
            <pc:docMk/>
            <pc:sldMk cId="1081201129" sldId="262"/>
            <ac:spMk id="8" creationId="{88EB6E95-9C89-4CFF-A598-F278D0DFB39E}"/>
          </ac:spMkLst>
        </pc:spChg>
        <pc:spChg chg="add del">
          <ac:chgData name="Levi Graham" userId="f23ca64e-3181-4820-9376-d2d3778ea3da" providerId="ADAL" clId="{561308D4-BEEA-E248-8197-6359FC71D7E4}" dt="2023-02-27T05:30:53.569" v="1693" actId="26606"/>
          <ac:spMkLst>
            <pc:docMk/>
            <pc:sldMk cId="1081201129" sldId="262"/>
            <ac:spMk id="9" creationId="{C1DD1A8A-57D5-4A81-AD04-532B043C5611}"/>
          </ac:spMkLst>
        </pc:spChg>
        <pc:spChg chg="add del">
          <ac:chgData name="Levi Graham" userId="f23ca64e-3181-4820-9376-d2d3778ea3da" providerId="ADAL" clId="{561308D4-BEEA-E248-8197-6359FC71D7E4}" dt="2023-02-27T05:31:15.914" v="1705" actId="26606"/>
          <ac:spMkLst>
            <pc:docMk/>
            <pc:sldMk cId="1081201129" sldId="262"/>
            <ac:spMk id="10" creationId="{474CD0F4-EA2A-4E5D-AE73-1112C1CA2A19}"/>
          </ac:spMkLst>
        </pc:spChg>
        <pc:spChg chg="add del">
          <ac:chgData name="Levi Graham" userId="f23ca64e-3181-4820-9376-d2d3778ea3da" providerId="ADAL" clId="{561308D4-BEEA-E248-8197-6359FC71D7E4}" dt="2023-02-27T05:30:53.569" v="1693" actId="26606"/>
          <ac:spMkLst>
            <pc:docMk/>
            <pc:sldMk cId="1081201129" sldId="262"/>
            <ac:spMk id="11" creationId="{007891EC-4501-44ED-A8C8-B11B6DB767AB}"/>
          </ac:spMkLst>
        </pc:spChg>
        <pc:spChg chg="add del">
          <ac:chgData name="Levi Graham" userId="f23ca64e-3181-4820-9376-d2d3778ea3da" providerId="ADAL" clId="{561308D4-BEEA-E248-8197-6359FC71D7E4}" dt="2023-02-27T05:30:55.456" v="1695" actId="26606"/>
          <ac:spMkLst>
            <pc:docMk/>
            <pc:sldMk cId="1081201129" sldId="262"/>
            <ac:spMk id="13" creationId="{9B7AD9F6-8CE7-4299-8FC6-328F4DCD3FF9}"/>
          </ac:spMkLst>
        </pc:spChg>
        <pc:spChg chg="add del">
          <ac:chgData name="Levi Graham" userId="f23ca64e-3181-4820-9376-d2d3778ea3da" providerId="ADAL" clId="{561308D4-BEEA-E248-8197-6359FC71D7E4}" dt="2023-02-27T05:30:55.456" v="1695" actId="26606"/>
          <ac:spMkLst>
            <pc:docMk/>
            <pc:sldMk cId="1081201129" sldId="262"/>
            <ac:spMk id="14" creationId="{F49775AF-8896-43EE-92C6-83497D6DC56F}"/>
          </ac:spMkLst>
        </pc:spChg>
        <pc:spChg chg="add del">
          <ac:chgData name="Levi Graham" userId="f23ca64e-3181-4820-9376-d2d3778ea3da" providerId="ADAL" clId="{561308D4-BEEA-E248-8197-6359FC71D7E4}" dt="2023-02-27T05:30:56.840" v="1697" actId="26606"/>
          <ac:spMkLst>
            <pc:docMk/>
            <pc:sldMk cId="1081201129" sldId="262"/>
            <ac:spMk id="17" creationId="{7DA3C418-758E-4180-A5D0-8655D6804587}"/>
          </ac:spMkLst>
        </pc:spChg>
        <pc:spChg chg="add del">
          <ac:chgData name="Levi Graham" userId="f23ca64e-3181-4820-9376-d2d3778ea3da" providerId="ADAL" clId="{561308D4-BEEA-E248-8197-6359FC71D7E4}" dt="2023-02-27T05:30:56.840" v="1697" actId="26606"/>
          <ac:spMkLst>
            <pc:docMk/>
            <pc:sldMk cId="1081201129" sldId="262"/>
            <ac:spMk id="18" creationId="{28C8EF06-5EC3-4883-AFAF-D74FF46550FB}"/>
          </ac:spMkLst>
        </pc:spChg>
        <pc:spChg chg="add del">
          <ac:chgData name="Levi Graham" userId="f23ca64e-3181-4820-9376-d2d3778ea3da" providerId="ADAL" clId="{561308D4-BEEA-E248-8197-6359FC71D7E4}" dt="2023-02-27T05:31:04.544" v="1699" actId="26606"/>
          <ac:spMkLst>
            <pc:docMk/>
            <pc:sldMk cId="1081201129" sldId="262"/>
            <ac:spMk id="21" creationId="{9B7AD9F6-8CE7-4299-8FC6-328F4DCD3FF9}"/>
          </ac:spMkLst>
        </pc:spChg>
        <pc:spChg chg="add del">
          <ac:chgData name="Levi Graham" userId="f23ca64e-3181-4820-9376-d2d3778ea3da" providerId="ADAL" clId="{561308D4-BEEA-E248-8197-6359FC71D7E4}" dt="2023-02-27T05:31:04.544" v="1699" actId="26606"/>
          <ac:spMkLst>
            <pc:docMk/>
            <pc:sldMk cId="1081201129" sldId="262"/>
            <ac:spMk id="22" creationId="{F49775AF-8896-43EE-92C6-83497D6DC56F}"/>
          </ac:spMkLst>
        </pc:spChg>
        <pc:spChg chg="add del">
          <ac:chgData name="Levi Graham" userId="f23ca64e-3181-4820-9376-d2d3778ea3da" providerId="ADAL" clId="{561308D4-BEEA-E248-8197-6359FC71D7E4}" dt="2023-02-27T05:31:06.913" v="1701" actId="26606"/>
          <ac:spMkLst>
            <pc:docMk/>
            <pc:sldMk cId="1081201129" sldId="262"/>
            <ac:spMk id="25" creationId="{1825AC39-5F85-4CAA-8A81-A1287086B2B6}"/>
          </ac:spMkLst>
        </pc:spChg>
        <pc:spChg chg="add del">
          <ac:chgData name="Levi Graham" userId="f23ca64e-3181-4820-9376-d2d3778ea3da" providerId="ADAL" clId="{561308D4-BEEA-E248-8197-6359FC71D7E4}" dt="2023-02-27T05:31:06.913" v="1701" actId="26606"/>
          <ac:spMkLst>
            <pc:docMk/>
            <pc:sldMk cId="1081201129" sldId="262"/>
            <ac:spMk id="27" creationId="{465EB4C2-5647-453F-B661-B28146057616}"/>
          </ac:spMkLst>
        </pc:spChg>
        <pc:spChg chg="add del">
          <ac:chgData name="Levi Graham" userId="f23ca64e-3181-4820-9376-d2d3778ea3da" providerId="ADAL" clId="{561308D4-BEEA-E248-8197-6359FC71D7E4}" dt="2023-02-27T05:31:14.121" v="1703" actId="26606"/>
          <ac:spMkLst>
            <pc:docMk/>
            <pc:sldMk cId="1081201129" sldId="262"/>
            <ac:spMk id="32" creationId="{71B2258F-86CA-4D4D-8270-BC05FCDEBFB3}"/>
          </ac:spMkLst>
        </pc:spChg>
        <pc:spChg chg="add del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43" creationId="{BAD76F3E-3A97-486B-B402-44400A8B9173}"/>
          </ac:spMkLst>
        </pc:spChg>
        <pc:spChg chg="add del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44" creationId="{391F6B52-91F4-4AEB-B6DB-29FEBCF28C8B}"/>
          </ac:spMkLst>
        </pc:spChg>
        <pc:spChg chg="add del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45" creationId="{2CD6F061-7C53-44F4-9794-953DB70A451B}"/>
          </ac:spMkLst>
        </pc:spChg>
        <pc:spChg chg="add del">
          <ac:chgData name="Levi Graham" userId="f23ca64e-3181-4820-9376-d2d3778ea3da" providerId="ADAL" clId="{561308D4-BEEA-E248-8197-6359FC71D7E4}" dt="2023-02-27T05:31:57.525" v="1710" actId="26606"/>
          <ac:spMkLst>
            <pc:docMk/>
            <pc:sldMk cId="1081201129" sldId="262"/>
            <ac:spMk id="51" creationId="{9B7AD9F6-8CE7-4299-8FC6-328F4DCD3FF9}"/>
          </ac:spMkLst>
        </pc:spChg>
        <pc:spChg chg="add del">
          <ac:chgData name="Levi Graham" userId="f23ca64e-3181-4820-9376-d2d3778ea3da" providerId="ADAL" clId="{561308D4-BEEA-E248-8197-6359FC71D7E4}" dt="2023-02-27T05:31:57.525" v="1710" actId="26606"/>
          <ac:spMkLst>
            <pc:docMk/>
            <pc:sldMk cId="1081201129" sldId="262"/>
            <ac:spMk id="53" creationId="{F49775AF-8896-43EE-92C6-83497D6DC56F}"/>
          </ac:spMkLst>
        </pc:spChg>
        <pc:spChg chg="add del">
          <ac:chgData name="Levi Graham" userId="f23ca64e-3181-4820-9376-d2d3778ea3da" providerId="ADAL" clId="{561308D4-BEEA-E248-8197-6359FC71D7E4}" dt="2023-02-27T05:31:59.941" v="1712" actId="26606"/>
          <ac:spMkLst>
            <pc:docMk/>
            <pc:sldMk cId="1081201129" sldId="262"/>
            <ac:spMk id="55" creationId="{08C9B587-E65E-4B52-B37C-ABEBB6E87928}"/>
          </ac:spMkLst>
        </pc:spChg>
        <pc:spChg chg="add del">
          <ac:chgData name="Levi Graham" userId="f23ca64e-3181-4820-9376-d2d3778ea3da" providerId="ADAL" clId="{561308D4-BEEA-E248-8197-6359FC71D7E4}" dt="2023-02-27T05:31:59.941" v="1712" actId="26606"/>
          <ac:spMkLst>
            <pc:docMk/>
            <pc:sldMk cId="1081201129" sldId="262"/>
            <ac:spMk id="56" creationId="{0E2F58BF-12E5-4B5A-AD25-4DAAA2742A7B}"/>
          </ac:spMkLst>
        </pc:spChg>
        <pc:spChg chg="add del">
          <ac:chgData name="Levi Graham" userId="f23ca64e-3181-4820-9376-d2d3778ea3da" providerId="ADAL" clId="{561308D4-BEEA-E248-8197-6359FC71D7E4}" dt="2023-02-27T05:31:59.941" v="1712" actId="26606"/>
          <ac:spMkLst>
            <pc:docMk/>
            <pc:sldMk cId="1081201129" sldId="262"/>
            <ac:spMk id="57" creationId="{AF2F604E-43BE-4DC3-B983-E071523364F8}"/>
          </ac:spMkLst>
        </pc:spChg>
        <pc:spChg chg="add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60" creationId="{9B7AD9F6-8CE7-4299-8FC6-328F4DCD3FF9}"/>
          </ac:spMkLst>
        </pc:spChg>
        <pc:spChg chg="add">
          <ac:chgData name="Levi Graham" userId="f23ca64e-3181-4820-9376-d2d3778ea3da" providerId="ADAL" clId="{561308D4-BEEA-E248-8197-6359FC71D7E4}" dt="2023-02-27T05:31:59.975" v="1713" actId="26606"/>
          <ac:spMkLst>
            <pc:docMk/>
            <pc:sldMk cId="1081201129" sldId="262"/>
            <ac:spMk id="61" creationId="{F49775AF-8896-43EE-92C6-83497D6DC56F}"/>
          </ac:spMkLst>
        </pc:spChg>
        <pc:grpChg chg="add del">
          <ac:chgData name="Levi Graham" userId="f23ca64e-3181-4820-9376-d2d3778ea3da" providerId="ADAL" clId="{561308D4-BEEA-E248-8197-6359FC71D7E4}" dt="2023-02-27T05:31:15.914" v="1705" actId="26606"/>
          <ac:grpSpMkLst>
            <pc:docMk/>
            <pc:sldMk cId="1081201129" sldId="262"/>
            <ac:grpSpMk id="12" creationId="{A1EDC8FC-C3D1-4FE4-8E66-29767478DBDB}"/>
          </ac:grpSpMkLst>
        </pc:grpChg>
        <pc:grpChg chg="add del">
          <ac:chgData name="Levi Graham" userId="f23ca64e-3181-4820-9376-d2d3778ea3da" providerId="ADAL" clId="{561308D4-BEEA-E248-8197-6359FC71D7E4}" dt="2023-02-27T05:31:06.913" v="1701" actId="26606"/>
          <ac:grpSpMkLst>
            <pc:docMk/>
            <pc:sldMk cId="1081201129" sldId="262"/>
            <ac:grpSpMk id="28" creationId="{1D015EAF-FDA0-4A49-B71D-F0521EA990C1}"/>
          </ac:grpSpMkLst>
        </pc:grpChg>
        <pc:grpChg chg="add del">
          <ac:chgData name="Levi Graham" userId="f23ca64e-3181-4820-9376-d2d3778ea3da" providerId="ADAL" clId="{561308D4-BEEA-E248-8197-6359FC71D7E4}" dt="2023-02-27T05:31:15.914" v="1705" actId="26606"/>
          <ac:grpSpMkLst>
            <pc:docMk/>
            <pc:sldMk cId="1081201129" sldId="262"/>
            <ac:grpSpMk id="38" creationId="{1BC136B2-4D8D-4561-95D5-56167F4116BD}"/>
          </ac:grpSpMkLst>
        </pc:grpChg>
        <pc:picChg chg="add del">
          <ac:chgData name="Levi Graham" userId="f23ca64e-3181-4820-9376-d2d3778ea3da" providerId="ADAL" clId="{561308D4-BEEA-E248-8197-6359FC71D7E4}" dt="2023-02-27T05:30:53.569" v="1693" actId="26606"/>
          <ac:picMkLst>
            <pc:docMk/>
            <pc:sldMk cId="1081201129" sldId="262"/>
            <ac:picMk id="5" creationId="{B55A9B08-2890-27B7-2267-A17A06F8E8ED}"/>
          </ac:picMkLst>
        </pc:picChg>
        <pc:picChg chg="add del">
          <ac:chgData name="Levi Graham" userId="f23ca64e-3181-4820-9376-d2d3778ea3da" providerId="ADAL" clId="{561308D4-BEEA-E248-8197-6359FC71D7E4}" dt="2023-02-27T05:30:55.456" v="1695" actId="26606"/>
          <ac:picMkLst>
            <pc:docMk/>
            <pc:sldMk cId="1081201129" sldId="262"/>
            <ac:picMk id="15" creationId="{A5589FEA-AEC9-FC78-3B7E-A009231E91E6}"/>
          </ac:picMkLst>
        </pc:picChg>
        <pc:picChg chg="add del">
          <ac:chgData name="Levi Graham" userId="f23ca64e-3181-4820-9376-d2d3778ea3da" providerId="ADAL" clId="{561308D4-BEEA-E248-8197-6359FC71D7E4}" dt="2023-02-27T05:30:56.840" v="1697" actId="26606"/>
          <ac:picMkLst>
            <pc:docMk/>
            <pc:sldMk cId="1081201129" sldId="262"/>
            <ac:picMk id="19" creationId="{C4BFBE8E-8C9D-026C-9598-BD5EBD819993}"/>
          </ac:picMkLst>
        </pc:picChg>
        <pc:picChg chg="add del">
          <ac:chgData name="Levi Graham" userId="f23ca64e-3181-4820-9376-d2d3778ea3da" providerId="ADAL" clId="{561308D4-BEEA-E248-8197-6359FC71D7E4}" dt="2023-02-27T05:31:04.544" v="1699" actId="26606"/>
          <ac:picMkLst>
            <pc:docMk/>
            <pc:sldMk cId="1081201129" sldId="262"/>
            <ac:picMk id="23" creationId="{A5589FEA-AEC9-FC78-3B7E-A009231E91E6}"/>
          </ac:picMkLst>
        </pc:picChg>
        <pc:picChg chg="add del">
          <ac:chgData name="Levi Graham" userId="f23ca64e-3181-4820-9376-d2d3778ea3da" providerId="ADAL" clId="{561308D4-BEEA-E248-8197-6359FC71D7E4}" dt="2023-02-27T05:31:06.913" v="1701" actId="26606"/>
          <ac:picMkLst>
            <pc:docMk/>
            <pc:sldMk cId="1081201129" sldId="262"/>
            <ac:picMk id="26" creationId="{D929E5BE-6872-CC82-D8D1-5C238B4C7ECC}"/>
          </ac:picMkLst>
        </pc:picChg>
        <pc:picChg chg="add del">
          <ac:chgData name="Levi Graham" userId="f23ca64e-3181-4820-9376-d2d3778ea3da" providerId="ADAL" clId="{561308D4-BEEA-E248-8197-6359FC71D7E4}" dt="2023-02-27T05:31:14.121" v="1703" actId="26606"/>
          <ac:picMkLst>
            <pc:docMk/>
            <pc:sldMk cId="1081201129" sldId="262"/>
            <ac:picMk id="33" creationId="{6CB5CBBC-A42C-BEAC-AFF0-17D6DE1A615D}"/>
          </ac:picMkLst>
        </pc:picChg>
        <pc:picChg chg="add del">
          <ac:chgData name="Levi Graham" userId="f23ca64e-3181-4820-9376-d2d3778ea3da" providerId="ADAL" clId="{561308D4-BEEA-E248-8197-6359FC71D7E4}" dt="2023-02-27T05:31:57.525" v="1710" actId="26606"/>
          <ac:picMkLst>
            <pc:docMk/>
            <pc:sldMk cId="1081201129" sldId="262"/>
            <ac:picMk id="47" creationId="{0E6A39CB-8AF6-45C7-D565-224702812D3F}"/>
          </ac:picMkLst>
        </pc:picChg>
        <pc:picChg chg="add del">
          <ac:chgData name="Levi Graham" userId="f23ca64e-3181-4820-9376-d2d3778ea3da" providerId="ADAL" clId="{561308D4-BEEA-E248-8197-6359FC71D7E4}" dt="2023-02-27T05:31:59.941" v="1712" actId="26606"/>
          <ac:picMkLst>
            <pc:docMk/>
            <pc:sldMk cId="1081201129" sldId="262"/>
            <ac:picMk id="58" creationId="{008F4469-1BB9-6D1E-1D1C-74FAF3CA84FF}"/>
          </ac:picMkLst>
        </pc:picChg>
        <pc:picChg chg="add">
          <ac:chgData name="Levi Graham" userId="f23ca64e-3181-4820-9376-d2d3778ea3da" providerId="ADAL" clId="{561308D4-BEEA-E248-8197-6359FC71D7E4}" dt="2023-02-27T05:31:59.975" v="1713" actId="26606"/>
          <ac:picMkLst>
            <pc:docMk/>
            <pc:sldMk cId="1081201129" sldId="262"/>
            <ac:picMk id="62" creationId="{0E6A39CB-8AF6-45C7-D565-224702812D3F}"/>
          </ac:picMkLst>
        </pc:picChg>
      </pc:sldChg>
      <pc:sldChg chg="addSp delSp modSp new mod modMedia setBg modClrScheme delAnim setClrOvrMap chgLayout">
        <pc:chgData name="Levi Graham" userId="f23ca64e-3181-4820-9376-d2d3778ea3da" providerId="ADAL" clId="{561308D4-BEEA-E248-8197-6359FC71D7E4}" dt="2023-02-27T05:32:59.206" v="1770" actId="26606"/>
        <pc:sldMkLst>
          <pc:docMk/>
          <pc:sldMk cId="1777499536" sldId="263"/>
        </pc:sldMkLst>
        <pc:spChg chg="del mod ord">
          <ac:chgData name="Levi Graham" userId="f23ca64e-3181-4820-9376-d2d3778ea3da" providerId="ADAL" clId="{561308D4-BEEA-E248-8197-6359FC71D7E4}" dt="2023-02-27T05:32:26.582" v="1716" actId="700"/>
          <ac:spMkLst>
            <pc:docMk/>
            <pc:sldMk cId="1777499536" sldId="263"/>
            <ac:spMk id="2" creationId="{5FB0A152-E46D-F8E8-5BC4-3D64D5B83FF7}"/>
          </ac:spMkLst>
        </pc:spChg>
        <pc:spChg chg="del mod ord">
          <ac:chgData name="Levi Graham" userId="f23ca64e-3181-4820-9376-d2d3778ea3da" providerId="ADAL" clId="{561308D4-BEEA-E248-8197-6359FC71D7E4}" dt="2023-02-27T05:32:26.582" v="1716" actId="700"/>
          <ac:spMkLst>
            <pc:docMk/>
            <pc:sldMk cId="1777499536" sldId="263"/>
            <ac:spMk id="3" creationId="{092B96A2-CC9D-3FD9-D14B-FFC3E437054D}"/>
          </ac:spMkLst>
        </pc:spChg>
        <pc:spChg chg="add del mod ord">
          <ac:chgData name="Levi Graham" userId="f23ca64e-3181-4820-9376-d2d3778ea3da" providerId="ADAL" clId="{561308D4-BEEA-E248-8197-6359FC71D7E4}" dt="2023-02-27T05:32:29.014" v="1717" actId="700"/>
          <ac:spMkLst>
            <pc:docMk/>
            <pc:sldMk cId="1777499536" sldId="263"/>
            <ac:spMk id="4" creationId="{416BC70B-C87B-17AB-0457-972643984AF4}"/>
          </ac:spMkLst>
        </pc:spChg>
        <pc:spChg chg="add del mod ord">
          <ac:chgData name="Levi Graham" userId="f23ca64e-3181-4820-9376-d2d3778ea3da" providerId="ADAL" clId="{561308D4-BEEA-E248-8197-6359FC71D7E4}" dt="2023-02-27T05:32:29.014" v="1717" actId="700"/>
          <ac:spMkLst>
            <pc:docMk/>
            <pc:sldMk cId="1777499536" sldId="263"/>
            <ac:spMk id="5" creationId="{6A3E8E98-01C2-D97E-CB4A-2149B4B38F35}"/>
          </ac:spMkLst>
        </pc:spChg>
        <pc:spChg chg="add mod ord">
          <ac:chgData name="Levi Graham" userId="f23ca64e-3181-4820-9376-d2d3778ea3da" providerId="ADAL" clId="{561308D4-BEEA-E248-8197-6359FC71D7E4}" dt="2023-02-27T05:32:59.206" v="1770" actId="26606"/>
          <ac:spMkLst>
            <pc:docMk/>
            <pc:sldMk cId="1777499536" sldId="263"/>
            <ac:spMk id="6" creationId="{2F551187-2292-7FDC-BDAC-D5BCADDF4127}"/>
          </ac:spMkLst>
        </pc:spChg>
        <pc:spChg chg="add del">
          <ac:chgData name="Levi Graham" userId="f23ca64e-3181-4820-9376-d2d3778ea3da" providerId="ADAL" clId="{561308D4-BEEA-E248-8197-6359FC71D7E4}" dt="2023-02-27T05:32:53.360" v="1761" actId="26606"/>
          <ac:spMkLst>
            <pc:docMk/>
            <pc:sldMk cId="1777499536" sldId="263"/>
            <ac:spMk id="11" creationId="{943CAA20-3569-4189-9E48-239A229A86CA}"/>
          </ac:spMkLst>
        </pc:spChg>
        <pc:spChg chg="add del">
          <ac:chgData name="Levi Graham" userId="f23ca64e-3181-4820-9376-d2d3778ea3da" providerId="ADAL" clId="{561308D4-BEEA-E248-8197-6359FC71D7E4}" dt="2023-02-27T05:32:49.436" v="1753" actId="26606"/>
          <ac:spMkLst>
            <pc:docMk/>
            <pc:sldMk cId="1777499536" sldId="263"/>
            <ac:spMk id="12" creationId="{9B7AD9F6-8CE7-4299-8FC6-328F4DCD3FF9}"/>
          </ac:spMkLst>
        </pc:spChg>
        <pc:spChg chg="add del">
          <ac:chgData name="Levi Graham" userId="f23ca64e-3181-4820-9376-d2d3778ea3da" providerId="ADAL" clId="{561308D4-BEEA-E248-8197-6359FC71D7E4}" dt="2023-02-27T05:32:53.360" v="1761" actId="26606"/>
          <ac:spMkLst>
            <pc:docMk/>
            <pc:sldMk cId="1777499536" sldId="263"/>
            <ac:spMk id="13" creationId="{DA542B6D-E775-4832-91DC-2D20F857813A}"/>
          </ac:spMkLst>
        </pc:spChg>
        <pc:spChg chg="add del">
          <ac:chgData name="Levi Graham" userId="f23ca64e-3181-4820-9376-d2d3778ea3da" providerId="ADAL" clId="{561308D4-BEEA-E248-8197-6359FC71D7E4}" dt="2023-02-27T05:32:49.436" v="1753" actId="26606"/>
          <ac:spMkLst>
            <pc:docMk/>
            <pc:sldMk cId="1777499536" sldId="263"/>
            <ac:spMk id="14" creationId="{F49775AF-8896-43EE-92C6-83497D6DC56F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15" creationId="{84617302-4B0D-4351-A6BB-6F0930D943AC}"/>
          </ac:spMkLst>
        </pc:spChg>
        <pc:spChg chg="add del">
          <ac:chgData name="Levi Graham" userId="f23ca64e-3181-4820-9376-d2d3778ea3da" providerId="ADAL" clId="{561308D4-BEEA-E248-8197-6359FC71D7E4}" dt="2023-02-27T05:32:50.037" v="1755" actId="26606"/>
          <ac:spMkLst>
            <pc:docMk/>
            <pc:sldMk cId="1777499536" sldId="263"/>
            <ac:spMk id="16" creationId="{08C9B587-E65E-4B52-B37C-ABEBB6E87928}"/>
          </ac:spMkLst>
        </pc:spChg>
        <pc:spChg chg="add del">
          <ac:chgData name="Levi Graham" userId="f23ca64e-3181-4820-9376-d2d3778ea3da" providerId="ADAL" clId="{561308D4-BEEA-E248-8197-6359FC71D7E4}" dt="2023-02-27T05:32:50.037" v="1755" actId="26606"/>
          <ac:spMkLst>
            <pc:docMk/>
            <pc:sldMk cId="1777499536" sldId="263"/>
            <ac:spMk id="17" creationId="{0E2F58BF-12E5-4B5A-AD25-4DAAA2742A7B}"/>
          </ac:spMkLst>
        </pc:spChg>
        <pc:spChg chg="add del">
          <ac:chgData name="Levi Graham" userId="f23ca64e-3181-4820-9376-d2d3778ea3da" providerId="ADAL" clId="{561308D4-BEEA-E248-8197-6359FC71D7E4}" dt="2023-02-27T05:32:50.037" v="1755" actId="26606"/>
          <ac:spMkLst>
            <pc:docMk/>
            <pc:sldMk cId="1777499536" sldId="263"/>
            <ac:spMk id="18" creationId="{AF2F604E-43BE-4DC3-B983-E071523364F8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0" creationId="{88294908-8B00-4F58-BBBA-20F71A40AA9E}"/>
          </ac:spMkLst>
        </pc:spChg>
        <pc:spChg chg="add del">
          <ac:chgData name="Levi Graham" userId="f23ca64e-3181-4820-9376-d2d3778ea3da" providerId="ADAL" clId="{561308D4-BEEA-E248-8197-6359FC71D7E4}" dt="2023-02-27T05:32:51.801" v="1759" actId="26606"/>
          <ac:spMkLst>
            <pc:docMk/>
            <pc:sldMk cId="1777499536" sldId="263"/>
            <ac:spMk id="21" creationId="{C1DD1A8A-57D5-4A81-AD04-532B043C5611}"/>
          </ac:spMkLst>
        </pc:spChg>
        <pc:spChg chg="add del">
          <ac:chgData name="Levi Graham" userId="f23ca64e-3181-4820-9376-d2d3778ea3da" providerId="ADAL" clId="{561308D4-BEEA-E248-8197-6359FC71D7E4}" dt="2023-02-27T05:32:51.801" v="1759" actId="26606"/>
          <ac:spMkLst>
            <pc:docMk/>
            <pc:sldMk cId="1777499536" sldId="263"/>
            <ac:spMk id="23" creationId="{007891EC-4501-44ED-A8C8-B11B6DB767AB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4" creationId="{4364C879-1404-4203-8E9D-CC5DE0A621A2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5" creationId="{35E9085E-E730-4768-83D4-6CB7E9897153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6" creationId="{DA2C7802-C2E0-4218-8F89-8DD7CCD2CD1C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7" creationId="{973272FE-A474-4CAE-8CA2-BCC8B476C3F4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8" creationId="{A6D7111A-21E5-4EE9-8A78-10E5530F0116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29" creationId="{E07981EA-05A6-437C-88D7-B377B92B031D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30" creationId="{A3969E80-A77B-49FC-9122-D89AFD5EE118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31" creationId="{15E3C750-986E-4769-B1AE-49289FBEE757}"/>
          </ac:spMkLst>
        </pc:spChg>
        <pc:spChg chg="add del">
          <ac:chgData name="Levi Graham" userId="f23ca64e-3181-4820-9376-d2d3778ea3da" providerId="ADAL" clId="{561308D4-BEEA-E248-8197-6359FC71D7E4}" dt="2023-02-27T05:32:54.093" v="1763" actId="26606"/>
          <ac:spMkLst>
            <pc:docMk/>
            <pc:sldMk cId="1777499536" sldId="263"/>
            <ac:spMk id="32" creationId="{1849CA57-76BD-4CF2-80BA-D7A46A01B7B1}"/>
          </ac:spMkLst>
        </pc:spChg>
        <pc:spChg chg="add del">
          <ac:chgData name="Levi Graham" userId="f23ca64e-3181-4820-9376-d2d3778ea3da" providerId="ADAL" clId="{561308D4-BEEA-E248-8197-6359FC71D7E4}" dt="2023-02-27T05:32:55.624" v="1765" actId="26606"/>
          <ac:spMkLst>
            <pc:docMk/>
            <pc:sldMk cId="1777499536" sldId="263"/>
            <ac:spMk id="34" creationId="{4522B21E-B2B9-4C72-9A71-C87EFD137480}"/>
          </ac:spMkLst>
        </pc:spChg>
        <pc:spChg chg="add del">
          <ac:chgData name="Levi Graham" userId="f23ca64e-3181-4820-9376-d2d3778ea3da" providerId="ADAL" clId="{561308D4-BEEA-E248-8197-6359FC71D7E4}" dt="2023-02-27T05:32:55.624" v="1765" actId="26606"/>
          <ac:spMkLst>
            <pc:docMk/>
            <pc:sldMk cId="1777499536" sldId="263"/>
            <ac:spMk id="35" creationId="{5EB7D2A2-F448-44D4-938C-DC84CBCB3B1E}"/>
          </ac:spMkLst>
        </pc:spChg>
        <pc:spChg chg="add del">
          <ac:chgData name="Levi Graham" userId="f23ca64e-3181-4820-9376-d2d3778ea3da" providerId="ADAL" clId="{561308D4-BEEA-E248-8197-6359FC71D7E4}" dt="2023-02-27T05:32:55.624" v="1765" actId="26606"/>
          <ac:spMkLst>
            <pc:docMk/>
            <pc:sldMk cId="1777499536" sldId="263"/>
            <ac:spMk id="36" creationId="{871AEA07-1E14-44B4-8E55-64EF049CD66F}"/>
          </ac:spMkLst>
        </pc:spChg>
        <pc:spChg chg="add del">
          <ac:chgData name="Levi Graham" userId="f23ca64e-3181-4820-9376-d2d3778ea3da" providerId="ADAL" clId="{561308D4-BEEA-E248-8197-6359FC71D7E4}" dt="2023-02-27T05:32:56.344" v="1767" actId="26606"/>
          <ac:spMkLst>
            <pc:docMk/>
            <pc:sldMk cId="1777499536" sldId="263"/>
            <ac:spMk id="39" creationId="{934F1179-B481-4F9E-BCA3-AFB972070F83}"/>
          </ac:spMkLst>
        </pc:spChg>
        <pc:spChg chg="add del">
          <ac:chgData name="Levi Graham" userId="f23ca64e-3181-4820-9376-d2d3778ea3da" providerId="ADAL" clId="{561308D4-BEEA-E248-8197-6359FC71D7E4}" dt="2023-02-27T05:32:56.344" v="1767" actId="26606"/>
          <ac:spMkLst>
            <pc:docMk/>
            <pc:sldMk cId="1777499536" sldId="263"/>
            <ac:spMk id="40" creationId="{827DC2C4-B485-428A-BF4A-472D2967F47F}"/>
          </ac:spMkLst>
        </pc:spChg>
        <pc:spChg chg="add del">
          <ac:chgData name="Levi Graham" userId="f23ca64e-3181-4820-9376-d2d3778ea3da" providerId="ADAL" clId="{561308D4-BEEA-E248-8197-6359FC71D7E4}" dt="2023-02-27T05:32:56.344" v="1767" actId="26606"/>
          <ac:spMkLst>
            <pc:docMk/>
            <pc:sldMk cId="1777499536" sldId="263"/>
            <ac:spMk id="41" creationId="{EE04B5EB-F158-4507-90DD-BD23620C7CC9}"/>
          </ac:spMkLst>
        </pc:spChg>
        <pc:spChg chg="add del">
          <ac:chgData name="Levi Graham" userId="f23ca64e-3181-4820-9376-d2d3778ea3da" providerId="ADAL" clId="{561308D4-BEEA-E248-8197-6359FC71D7E4}" dt="2023-02-27T05:32:59.184" v="1769" actId="26606"/>
          <ac:spMkLst>
            <pc:docMk/>
            <pc:sldMk cId="1777499536" sldId="263"/>
            <ac:spMk id="43" creationId="{66B332A4-D438-4773-A77F-5ED49A448D9D}"/>
          </ac:spMkLst>
        </pc:spChg>
        <pc:spChg chg="add del">
          <ac:chgData name="Levi Graham" userId="f23ca64e-3181-4820-9376-d2d3778ea3da" providerId="ADAL" clId="{561308D4-BEEA-E248-8197-6359FC71D7E4}" dt="2023-02-27T05:32:59.184" v="1769" actId="26606"/>
          <ac:spMkLst>
            <pc:docMk/>
            <pc:sldMk cId="1777499536" sldId="263"/>
            <ac:spMk id="44" creationId="{DF9AD32D-FF05-44F4-BD4D-9CEE89B71EB9}"/>
          </ac:spMkLst>
        </pc:spChg>
        <pc:spChg chg="add">
          <ac:chgData name="Levi Graham" userId="f23ca64e-3181-4820-9376-d2d3778ea3da" providerId="ADAL" clId="{561308D4-BEEA-E248-8197-6359FC71D7E4}" dt="2023-02-27T05:32:59.206" v="1770" actId="26606"/>
          <ac:spMkLst>
            <pc:docMk/>
            <pc:sldMk cId="1777499536" sldId="263"/>
            <ac:spMk id="46" creationId="{9B7AD9F6-8CE7-4299-8FC6-328F4DCD3FF9}"/>
          </ac:spMkLst>
        </pc:spChg>
        <pc:spChg chg="add">
          <ac:chgData name="Levi Graham" userId="f23ca64e-3181-4820-9376-d2d3778ea3da" providerId="ADAL" clId="{561308D4-BEEA-E248-8197-6359FC71D7E4}" dt="2023-02-27T05:32:59.206" v="1770" actId="26606"/>
          <ac:spMkLst>
            <pc:docMk/>
            <pc:sldMk cId="1777499536" sldId="263"/>
            <ac:spMk id="47" creationId="{F49775AF-8896-43EE-92C6-83497D6DC56F}"/>
          </ac:spMkLst>
        </pc:spChg>
        <pc:picChg chg="add del">
          <ac:chgData name="Levi Graham" userId="f23ca64e-3181-4820-9376-d2d3778ea3da" providerId="ADAL" clId="{561308D4-BEEA-E248-8197-6359FC71D7E4}" dt="2023-02-27T05:32:49.436" v="1753" actId="26606"/>
          <ac:picMkLst>
            <pc:docMk/>
            <pc:sldMk cId="1777499536" sldId="263"/>
            <ac:picMk id="8" creationId="{F21309CD-25AA-AC49-184F-7F95F1003298}"/>
          </ac:picMkLst>
        </pc:picChg>
        <pc:picChg chg="add del">
          <ac:chgData name="Levi Graham" userId="f23ca64e-3181-4820-9376-d2d3778ea3da" providerId="ADAL" clId="{561308D4-BEEA-E248-8197-6359FC71D7E4}" dt="2023-02-27T05:32:50.037" v="1755" actId="26606"/>
          <ac:picMkLst>
            <pc:docMk/>
            <pc:sldMk cId="1777499536" sldId="263"/>
            <ac:picMk id="19" creationId="{A45F5307-AC8F-713D-73B8-AC1E20A8C523}"/>
          </ac:picMkLst>
        </pc:picChg>
        <pc:picChg chg="add del mod">
          <ac:chgData name="Levi Graham" userId="f23ca64e-3181-4820-9376-d2d3778ea3da" providerId="ADAL" clId="{561308D4-BEEA-E248-8197-6359FC71D7E4}" dt="2023-02-27T05:32:51.801" v="1759" actId="26606"/>
          <ac:picMkLst>
            <pc:docMk/>
            <pc:sldMk cId="1777499536" sldId="263"/>
            <ac:picMk id="22" creationId="{15A76B98-B4C7-AE8E-5544-ED6032DE80D6}"/>
          </ac:picMkLst>
        </pc:picChg>
        <pc:picChg chg="add">
          <ac:chgData name="Levi Graham" userId="f23ca64e-3181-4820-9376-d2d3778ea3da" providerId="ADAL" clId="{561308D4-BEEA-E248-8197-6359FC71D7E4}" dt="2023-02-27T05:32:59.206" v="1770" actId="26606"/>
          <ac:picMkLst>
            <pc:docMk/>
            <pc:sldMk cId="1777499536" sldId="263"/>
            <ac:picMk id="48" creationId="{F21309CD-25AA-AC49-184F-7F95F1003298}"/>
          </ac:picMkLst>
        </pc:picChg>
        <pc:cxnChg chg="add del">
          <ac:chgData name="Levi Graham" userId="f23ca64e-3181-4820-9376-d2d3778ea3da" providerId="ADAL" clId="{561308D4-BEEA-E248-8197-6359FC71D7E4}" dt="2023-02-27T05:32:55.624" v="1765" actId="26606"/>
          <ac:cxnSpMkLst>
            <pc:docMk/>
            <pc:sldMk cId="1777499536" sldId="263"/>
            <ac:cxnSpMk id="37" creationId="{F7C8EA93-3210-4C62-99E9-153C275E3A87}"/>
          </ac:cxnSpMkLst>
        </pc:cxnChg>
      </pc:sldChg>
      <pc:sldChg chg="addSp delSp modSp new mod modClrScheme chgLayout">
        <pc:chgData name="Levi Graham" userId="f23ca64e-3181-4820-9376-d2d3778ea3da" providerId="ADAL" clId="{561308D4-BEEA-E248-8197-6359FC71D7E4}" dt="2023-02-27T15:14:32.906" v="2031" actId="20577"/>
        <pc:sldMkLst>
          <pc:docMk/>
          <pc:sldMk cId="1029632579" sldId="264"/>
        </pc:sldMkLst>
        <pc:spChg chg="del mod ord">
          <ac:chgData name="Levi Graham" userId="f23ca64e-3181-4820-9376-d2d3778ea3da" providerId="ADAL" clId="{561308D4-BEEA-E248-8197-6359FC71D7E4}" dt="2023-02-27T15:10:38.860" v="1773" actId="700"/>
          <ac:spMkLst>
            <pc:docMk/>
            <pc:sldMk cId="1029632579" sldId="264"/>
            <ac:spMk id="2" creationId="{485D1ED2-A43B-E153-89B7-8E459CA14F9B}"/>
          </ac:spMkLst>
        </pc:spChg>
        <pc:spChg chg="del mod ord">
          <ac:chgData name="Levi Graham" userId="f23ca64e-3181-4820-9376-d2d3778ea3da" providerId="ADAL" clId="{561308D4-BEEA-E248-8197-6359FC71D7E4}" dt="2023-02-27T15:10:38.860" v="1773" actId="700"/>
          <ac:spMkLst>
            <pc:docMk/>
            <pc:sldMk cId="1029632579" sldId="264"/>
            <ac:spMk id="3" creationId="{41630BEE-F13D-9739-B7B9-9D0EFA7CF85D}"/>
          </ac:spMkLst>
        </pc:spChg>
        <pc:spChg chg="add mod ord">
          <ac:chgData name="Levi Graham" userId="f23ca64e-3181-4820-9376-d2d3778ea3da" providerId="ADAL" clId="{561308D4-BEEA-E248-8197-6359FC71D7E4}" dt="2023-02-27T15:10:46.720" v="1780" actId="20577"/>
          <ac:spMkLst>
            <pc:docMk/>
            <pc:sldMk cId="1029632579" sldId="264"/>
            <ac:spMk id="4" creationId="{1CBBE6EF-7DB7-42B8-5FFE-C55769022C9F}"/>
          </ac:spMkLst>
        </pc:spChg>
        <pc:spChg chg="add mod ord">
          <ac:chgData name="Levi Graham" userId="f23ca64e-3181-4820-9376-d2d3778ea3da" providerId="ADAL" clId="{561308D4-BEEA-E248-8197-6359FC71D7E4}" dt="2023-02-27T15:14:32.906" v="2031" actId="20577"/>
          <ac:spMkLst>
            <pc:docMk/>
            <pc:sldMk cId="1029632579" sldId="264"/>
            <ac:spMk id="5" creationId="{92834A4B-60A0-D347-F5DF-26548CC16310}"/>
          </ac:spMkLst>
        </pc:spChg>
        <pc:picChg chg="add mod">
          <ac:chgData name="Levi Graham" userId="f23ca64e-3181-4820-9376-d2d3778ea3da" providerId="ADAL" clId="{561308D4-BEEA-E248-8197-6359FC71D7E4}" dt="2023-02-27T15:13:34.787" v="1923" actId="1076"/>
          <ac:picMkLst>
            <pc:docMk/>
            <pc:sldMk cId="1029632579" sldId="264"/>
            <ac:picMk id="1026" creationId="{A4D19ECA-D4EE-61A8-3DFC-DE99F1DA1FC3}"/>
          </ac:picMkLst>
        </pc:picChg>
      </pc:sldChg>
      <pc:sldChg chg="add">
        <pc:chgData name="Levi Graham" userId="f23ca64e-3181-4820-9376-d2d3778ea3da" providerId="ADAL" clId="{561308D4-BEEA-E248-8197-6359FC71D7E4}" dt="2023-02-27T15:10:33.429" v="1772"/>
        <pc:sldMkLst>
          <pc:docMk/>
          <pc:sldMk cId="3617607541" sldId="265"/>
        </pc:sldMkLst>
      </pc:sldChg>
      <pc:sldChg chg="addSp modSp new mod setBg">
        <pc:chgData name="Levi Graham" userId="f23ca64e-3181-4820-9376-d2d3778ea3da" providerId="ADAL" clId="{561308D4-BEEA-E248-8197-6359FC71D7E4}" dt="2023-02-27T15:26:23.191" v="2234" actId="20577"/>
        <pc:sldMkLst>
          <pc:docMk/>
          <pc:sldMk cId="1398567272" sldId="266"/>
        </pc:sldMkLst>
        <pc:spChg chg="mod">
          <ac:chgData name="Levi Graham" userId="f23ca64e-3181-4820-9376-d2d3778ea3da" providerId="ADAL" clId="{561308D4-BEEA-E248-8197-6359FC71D7E4}" dt="2023-02-27T15:16:22.377" v="2193" actId="26606"/>
          <ac:spMkLst>
            <pc:docMk/>
            <pc:sldMk cId="1398567272" sldId="266"/>
            <ac:spMk id="2" creationId="{0F0AF855-1C4A-7298-00B8-086447A392FB}"/>
          </ac:spMkLst>
        </pc:spChg>
        <pc:spChg chg="mod">
          <ac:chgData name="Levi Graham" userId="f23ca64e-3181-4820-9376-d2d3778ea3da" providerId="ADAL" clId="{561308D4-BEEA-E248-8197-6359FC71D7E4}" dt="2023-02-27T15:26:23.191" v="2234" actId="20577"/>
          <ac:spMkLst>
            <pc:docMk/>
            <pc:sldMk cId="1398567272" sldId="266"/>
            <ac:spMk id="3" creationId="{9D290F47-4357-4540-D950-194D7D79375F}"/>
          </ac:spMkLst>
        </pc:spChg>
        <pc:spChg chg="add">
          <ac:chgData name="Levi Graham" userId="f23ca64e-3181-4820-9376-d2d3778ea3da" providerId="ADAL" clId="{561308D4-BEEA-E248-8197-6359FC71D7E4}" dt="2023-02-27T15:16:22.377" v="2193" actId="26606"/>
          <ac:spMkLst>
            <pc:docMk/>
            <pc:sldMk cId="1398567272" sldId="266"/>
            <ac:spMk id="12" creationId="{385E1BDC-A9B0-4A87-82E3-F3187F69A802}"/>
          </ac:spMkLst>
        </pc:spChg>
        <pc:spChg chg="add">
          <ac:chgData name="Levi Graham" userId="f23ca64e-3181-4820-9376-d2d3778ea3da" providerId="ADAL" clId="{561308D4-BEEA-E248-8197-6359FC71D7E4}" dt="2023-02-27T15:16:22.377" v="2193" actId="26606"/>
          <ac:spMkLst>
            <pc:docMk/>
            <pc:sldMk cId="1398567272" sldId="266"/>
            <ac:spMk id="14" creationId="{0990C621-3B8B-4820-8328-D47EF7CE823C}"/>
          </ac:spMkLst>
        </pc:spChg>
        <pc:spChg chg="add">
          <ac:chgData name="Levi Graham" userId="f23ca64e-3181-4820-9376-d2d3778ea3da" providerId="ADAL" clId="{561308D4-BEEA-E248-8197-6359FC71D7E4}" dt="2023-02-27T15:16:22.377" v="2193" actId="26606"/>
          <ac:spMkLst>
            <pc:docMk/>
            <pc:sldMk cId="1398567272" sldId="266"/>
            <ac:spMk id="16" creationId="{C1A2385B-1D2A-4E17-84FA-6CB7F0AAE473}"/>
          </ac:spMkLst>
        </pc:spChg>
        <pc:spChg chg="add">
          <ac:chgData name="Levi Graham" userId="f23ca64e-3181-4820-9376-d2d3778ea3da" providerId="ADAL" clId="{561308D4-BEEA-E248-8197-6359FC71D7E4}" dt="2023-02-27T15:16:22.377" v="2193" actId="26606"/>
          <ac:spMkLst>
            <pc:docMk/>
            <pc:sldMk cId="1398567272" sldId="266"/>
            <ac:spMk id="18" creationId="{5E791F2F-79DB-4CC0-9FA1-001E3E91E8B7}"/>
          </ac:spMkLst>
        </pc:spChg>
        <pc:picChg chg="add mod ord">
          <ac:chgData name="Levi Graham" userId="f23ca64e-3181-4820-9376-d2d3778ea3da" providerId="ADAL" clId="{561308D4-BEEA-E248-8197-6359FC71D7E4}" dt="2023-02-27T15:16:22.377" v="2193" actId="26606"/>
          <ac:picMkLst>
            <pc:docMk/>
            <pc:sldMk cId="1398567272" sldId="266"/>
            <ac:picMk id="5" creationId="{BEDAE93A-CB45-531D-93F5-ACC1722CCE4D}"/>
          </ac:picMkLst>
        </pc:picChg>
        <pc:picChg chg="add mod">
          <ac:chgData name="Levi Graham" userId="f23ca64e-3181-4820-9376-d2d3778ea3da" providerId="ADAL" clId="{561308D4-BEEA-E248-8197-6359FC71D7E4}" dt="2023-02-27T15:16:22.377" v="2193" actId="26606"/>
          <ac:picMkLst>
            <pc:docMk/>
            <pc:sldMk cId="1398567272" sldId="266"/>
            <ac:picMk id="7" creationId="{363E2892-CDDD-386E-4049-5507ADF9643D}"/>
          </ac:picMkLst>
        </pc:picChg>
      </pc:sldChg>
      <pc:sldChg chg="modSp new mod">
        <pc:chgData name="Levi Graham" userId="f23ca64e-3181-4820-9376-d2d3778ea3da" providerId="ADAL" clId="{561308D4-BEEA-E248-8197-6359FC71D7E4}" dt="2023-02-27T15:45:28.925" v="2945" actId="20577"/>
        <pc:sldMkLst>
          <pc:docMk/>
          <pc:sldMk cId="1760769283" sldId="267"/>
        </pc:sldMkLst>
        <pc:spChg chg="mod">
          <ac:chgData name="Levi Graham" userId="f23ca64e-3181-4820-9376-d2d3778ea3da" providerId="ADAL" clId="{561308D4-BEEA-E248-8197-6359FC71D7E4}" dt="2023-02-27T15:22:37.402" v="2203" actId="20577"/>
          <ac:spMkLst>
            <pc:docMk/>
            <pc:sldMk cId="1760769283" sldId="267"/>
            <ac:spMk id="2" creationId="{60DCEB8D-B079-3D69-2C0A-BD5EB0D18156}"/>
          </ac:spMkLst>
        </pc:spChg>
        <pc:spChg chg="mod">
          <ac:chgData name="Levi Graham" userId="f23ca64e-3181-4820-9376-d2d3778ea3da" providerId="ADAL" clId="{561308D4-BEEA-E248-8197-6359FC71D7E4}" dt="2023-02-27T15:45:28.925" v="2945" actId="20577"/>
          <ac:spMkLst>
            <pc:docMk/>
            <pc:sldMk cId="1760769283" sldId="267"/>
            <ac:spMk id="3" creationId="{D991BD7F-D6D5-DB63-3524-F1AF7E7B611C}"/>
          </ac:spMkLst>
        </pc:spChg>
      </pc:sldChg>
      <pc:sldChg chg="modSp new mod">
        <pc:chgData name="Levi Graham" userId="f23ca64e-3181-4820-9376-d2d3778ea3da" providerId="ADAL" clId="{561308D4-BEEA-E248-8197-6359FC71D7E4}" dt="2023-02-27T15:44:38.481" v="2915" actId="20577"/>
        <pc:sldMkLst>
          <pc:docMk/>
          <pc:sldMk cId="1585536757" sldId="268"/>
        </pc:sldMkLst>
        <pc:spChg chg="mod">
          <ac:chgData name="Levi Graham" userId="f23ca64e-3181-4820-9376-d2d3778ea3da" providerId="ADAL" clId="{561308D4-BEEA-E248-8197-6359FC71D7E4}" dt="2023-02-27T15:26:35.240" v="2243" actId="20577"/>
          <ac:spMkLst>
            <pc:docMk/>
            <pc:sldMk cId="1585536757" sldId="268"/>
            <ac:spMk id="2" creationId="{42A95D84-1886-C076-171E-46FA618F7CCE}"/>
          </ac:spMkLst>
        </pc:spChg>
        <pc:spChg chg="mod">
          <ac:chgData name="Levi Graham" userId="f23ca64e-3181-4820-9376-d2d3778ea3da" providerId="ADAL" clId="{561308D4-BEEA-E248-8197-6359FC71D7E4}" dt="2023-02-27T15:44:38.481" v="2915" actId="20577"/>
          <ac:spMkLst>
            <pc:docMk/>
            <pc:sldMk cId="1585536757" sldId="268"/>
            <ac:spMk id="13" creationId="{E4DC93C2-F2B3-407D-D21C-3224912DE5A6}"/>
          </ac:spMkLst>
        </pc:spChg>
      </pc:sldChg>
      <pc:sldChg chg="addSp delSp modSp new mod setBg">
        <pc:chgData name="Levi Graham" userId="f23ca64e-3181-4820-9376-d2d3778ea3da" providerId="ADAL" clId="{561308D4-BEEA-E248-8197-6359FC71D7E4}" dt="2023-02-27T15:42:32.405" v="2909" actId="26606"/>
        <pc:sldMkLst>
          <pc:docMk/>
          <pc:sldMk cId="3826661479" sldId="269"/>
        </pc:sldMkLst>
        <pc:spChg chg="mod">
          <ac:chgData name="Levi Graham" userId="f23ca64e-3181-4820-9376-d2d3778ea3da" providerId="ADAL" clId="{561308D4-BEEA-E248-8197-6359FC71D7E4}" dt="2023-02-27T15:42:32.405" v="2909" actId="26606"/>
          <ac:spMkLst>
            <pc:docMk/>
            <pc:sldMk cId="3826661479" sldId="269"/>
            <ac:spMk id="2" creationId="{35C1D9FF-E905-45A3-1B9B-D58354BED4FD}"/>
          </ac:spMkLst>
        </pc:spChg>
        <pc:spChg chg="mod">
          <ac:chgData name="Levi Graham" userId="f23ca64e-3181-4820-9376-d2d3778ea3da" providerId="ADAL" clId="{561308D4-BEEA-E248-8197-6359FC71D7E4}" dt="2023-02-27T15:42:32.405" v="2909" actId="26606"/>
          <ac:spMkLst>
            <pc:docMk/>
            <pc:sldMk cId="3826661479" sldId="269"/>
            <ac:spMk id="3" creationId="{644CADA6-7B2C-8B45-CF2A-24A632366456}"/>
          </ac:spMkLst>
        </pc:spChg>
        <pc:spChg chg="add">
          <ac:chgData name="Levi Graham" userId="f23ca64e-3181-4820-9376-d2d3778ea3da" providerId="ADAL" clId="{561308D4-BEEA-E248-8197-6359FC71D7E4}" dt="2023-02-27T15:42:32.405" v="2909" actId="26606"/>
          <ac:spMkLst>
            <pc:docMk/>
            <pc:sldMk cId="3826661479" sldId="269"/>
            <ac:spMk id="12" creationId="{257363FD-7E77-4145-9483-331A807ADF0E}"/>
          </ac:spMkLst>
        </pc:spChg>
        <pc:picChg chg="add del">
          <ac:chgData name="Levi Graham" userId="f23ca64e-3181-4820-9376-d2d3778ea3da" providerId="ADAL" clId="{561308D4-BEEA-E248-8197-6359FC71D7E4}" dt="2023-02-27T15:42:32.376" v="2908" actId="26606"/>
          <ac:picMkLst>
            <pc:docMk/>
            <pc:sldMk cId="3826661479" sldId="269"/>
            <ac:picMk id="5" creationId="{A2E1790E-502C-F61D-64F6-7C0AC182D973}"/>
          </ac:picMkLst>
        </pc:picChg>
        <pc:picChg chg="add">
          <ac:chgData name="Levi Graham" userId="f23ca64e-3181-4820-9376-d2d3778ea3da" providerId="ADAL" clId="{561308D4-BEEA-E248-8197-6359FC71D7E4}" dt="2023-02-27T15:42:32.405" v="2909" actId="26606"/>
          <ac:picMkLst>
            <pc:docMk/>
            <pc:sldMk cId="3826661479" sldId="269"/>
            <ac:picMk id="11" creationId="{B173E632-3A5D-1F46-0BA7-B6A2AC3F03FE}"/>
          </ac:picMkLst>
        </pc:picChg>
        <pc:cxnChg chg="add del">
          <ac:chgData name="Levi Graham" userId="f23ca64e-3181-4820-9376-d2d3778ea3da" providerId="ADAL" clId="{561308D4-BEEA-E248-8197-6359FC71D7E4}" dt="2023-02-27T15:42:32.376" v="2908" actId="26606"/>
          <ac:cxnSpMkLst>
            <pc:docMk/>
            <pc:sldMk cId="3826661479" sldId="269"/>
            <ac:cxnSpMk id="9" creationId="{A7F400EE-A8A5-48AF-B4D6-291B52C6F0B0}"/>
          </ac:cxnSpMkLst>
        </pc:cxnChg>
      </pc:sldChg>
      <pc:sldChg chg="addSp delSp modSp new mod setBg">
        <pc:chgData name="Levi Graham" userId="f23ca64e-3181-4820-9376-d2d3778ea3da" providerId="ADAL" clId="{561308D4-BEEA-E248-8197-6359FC71D7E4}" dt="2023-02-27T15:41:18.220" v="2906" actId="26606"/>
        <pc:sldMkLst>
          <pc:docMk/>
          <pc:sldMk cId="1486606552" sldId="270"/>
        </pc:sldMkLst>
        <pc:spChg chg="mod">
          <ac:chgData name="Levi Graham" userId="f23ca64e-3181-4820-9376-d2d3778ea3da" providerId="ADAL" clId="{561308D4-BEEA-E248-8197-6359FC71D7E4}" dt="2023-02-27T15:41:18.220" v="2906" actId="26606"/>
          <ac:spMkLst>
            <pc:docMk/>
            <pc:sldMk cId="1486606552" sldId="270"/>
            <ac:spMk id="2" creationId="{974A7EA3-10AD-FA1A-4903-5C6DF43F0CB0}"/>
          </ac:spMkLst>
        </pc:spChg>
        <pc:spChg chg="del mod">
          <ac:chgData name="Levi Graham" userId="f23ca64e-3181-4820-9376-d2d3778ea3da" providerId="ADAL" clId="{561308D4-BEEA-E248-8197-6359FC71D7E4}" dt="2023-02-27T15:41:18.220" v="2906" actId="26606"/>
          <ac:spMkLst>
            <pc:docMk/>
            <pc:sldMk cId="1486606552" sldId="270"/>
            <ac:spMk id="3" creationId="{F5C0E68D-C4B4-2164-2E5B-FB54AAC34D61}"/>
          </ac:spMkLst>
        </pc:spChg>
        <pc:spChg chg="add">
          <ac:chgData name="Levi Graham" userId="f23ca64e-3181-4820-9376-d2d3778ea3da" providerId="ADAL" clId="{561308D4-BEEA-E248-8197-6359FC71D7E4}" dt="2023-02-27T15:41:18.220" v="2906" actId="26606"/>
          <ac:spMkLst>
            <pc:docMk/>
            <pc:sldMk cId="1486606552" sldId="270"/>
            <ac:spMk id="10" creationId="{B50AB553-2A96-4A92-96F2-93548E096954}"/>
          </ac:spMkLst>
        </pc:spChg>
        <pc:graphicFrameChg chg="add">
          <ac:chgData name="Levi Graham" userId="f23ca64e-3181-4820-9376-d2d3778ea3da" providerId="ADAL" clId="{561308D4-BEEA-E248-8197-6359FC71D7E4}" dt="2023-02-27T15:41:18.220" v="2906" actId="26606"/>
          <ac:graphicFrameMkLst>
            <pc:docMk/>
            <pc:sldMk cId="1486606552" sldId="270"/>
            <ac:graphicFrameMk id="5" creationId="{CB175776-3E95-094A-10ED-B00D2FD3FBB4}"/>
          </ac:graphicFrameMkLst>
        </pc:graphicFrameChg>
        <pc:picChg chg="add">
          <ac:chgData name="Levi Graham" userId="f23ca64e-3181-4820-9376-d2d3778ea3da" providerId="ADAL" clId="{561308D4-BEEA-E248-8197-6359FC71D7E4}" dt="2023-02-27T15:41:18.220" v="2906" actId="26606"/>
          <ac:picMkLst>
            <pc:docMk/>
            <pc:sldMk cId="1486606552" sldId="270"/>
            <ac:picMk id="6" creationId="{18677D38-10CB-F263-00EC-7726848D7260}"/>
          </ac:picMkLst>
        </pc:picChg>
      </pc:sldChg>
      <pc:sldChg chg="addSp delSp modSp mod">
        <pc:chgData name="Levi Graham" userId="f23ca64e-3181-4820-9376-d2d3778ea3da" providerId="ADAL" clId="{561308D4-BEEA-E248-8197-6359FC71D7E4}" dt="2023-02-27T15:45:08.317" v="2931" actId="20577"/>
        <pc:sldMkLst>
          <pc:docMk/>
          <pc:sldMk cId="154606200" sldId="271"/>
        </pc:sldMkLst>
        <pc:spChg chg="mod">
          <ac:chgData name="Levi Graham" userId="f23ca64e-3181-4820-9376-d2d3778ea3da" providerId="ADAL" clId="{561308D4-BEEA-E248-8197-6359FC71D7E4}" dt="2023-02-27T15:43:19.711" v="2911" actId="26606"/>
          <ac:spMkLst>
            <pc:docMk/>
            <pc:sldMk cId="154606200" sldId="271"/>
            <ac:spMk id="2" creationId="{159FBAD1-2260-05EF-CD65-3FF40AA22C1B}"/>
          </ac:spMkLst>
        </pc:spChg>
        <pc:spChg chg="del">
          <ac:chgData name="Levi Graham" userId="f23ca64e-3181-4820-9376-d2d3778ea3da" providerId="ADAL" clId="{561308D4-BEEA-E248-8197-6359FC71D7E4}" dt="2023-02-27T15:43:19.711" v="2911" actId="26606"/>
          <ac:spMkLst>
            <pc:docMk/>
            <pc:sldMk cId="154606200" sldId="271"/>
            <ac:spMk id="9" creationId="{3A5B4632-C963-4296-86F0-79AA9EA5AE98}"/>
          </ac:spMkLst>
        </pc:spChg>
        <pc:spChg chg="add">
          <ac:chgData name="Levi Graham" userId="f23ca64e-3181-4820-9376-d2d3778ea3da" providerId="ADAL" clId="{561308D4-BEEA-E248-8197-6359FC71D7E4}" dt="2023-02-27T15:43:19.711" v="2911" actId="26606"/>
          <ac:spMkLst>
            <pc:docMk/>
            <pc:sldMk cId="154606200" sldId="271"/>
            <ac:spMk id="14" creationId="{6D19922F-AD68-4E94-85E8-0AA44A1B1AFC}"/>
          </ac:spMkLst>
        </pc:spChg>
        <pc:graphicFrameChg chg="mod modGraphic">
          <ac:chgData name="Levi Graham" userId="f23ca64e-3181-4820-9376-d2d3778ea3da" providerId="ADAL" clId="{561308D4-BEEA-E248-8197-6359FC71D7E4}" dt="2023-02-27T15:45:08.317" v="2931" actId="20577"/>
          <ac:graphicFrameMkLst>
            <pc:docMk/>
            <pc:sldMk cId="154606200" sldId="271"/>
            <ac:graphicFrameMk id="5" creationId="{E4722CD2-3CCC-4066-605F-5FDA36B245C6}"/>
          </ac:graphicFrameMkLst>
        </pc:graphicFrameChg>
      </pc:sldChg>
    </pc:docChg>
  </pc:docChgLst>
  <pc:docChgLst>
    <pc:chgData name="Riley Nichols" userId="S::rnichols005@drury.edu::e54e3f66-d6af-402c-858c-cad95414d6b9" providerId="AD" clId="Web-{977A8D74-4971-C760-0CF8-C28E3658BC43}"/>
    <pc:docChg chg="modSld">
      <pc:chgData name="Riley Nichols" userId="S::rnichols005@drury.edu::e54e3f66-d6af-402c-858c-cad95414d6b9" providerId="AD" clId="Web-{977A8D74-4971-C760-0CF8-C28E3658BC43}" dt="2023-03-21T21:51:06.121" v="1" actId="1076"/>
      <pc:docMkLst>
        <pc:docMk/>
      </pc:docMkLst>
      <pc:sldChg chg="modSp">
        <pc:chgData name="Riley Nichols" userId="S::rnichols005@drury.edu::e54e3f66-d6af-402c-858c-cad95414d6b9" providerId="AD" clId="Web-{977A8D74-4971-C760-0CF8-C28E3658BC43}" dt="2023-03-21T21:51:06.121" v="1" actId="1076"/>
        <pc:sldMkLst>
          <pc:docMk/>
          <pc:sldMk cId="3826661479" sldId="269"/>
        </pc:sldMkLst>
        <pc:picChg chg="mod">
          <ac:chgData name="Riley Nichols" userId="S::rnichols005@drury.edu::e54e3f66-d6af-402c-858c-cad95414d6b9" providerId="AD" clId="Web-{977A8D74-4971-C760-0CF8-C28E3658BC43}" dt="2023-03-21T21:51:06.121" v="1" actId="1076"/>
          <ac:picMkLst>
            <pc:docMk/>
            <pc:sldMk cId="3826661479" sldId="269"/>
            <ac:picMk id="11" creationId="{B173E632-3A5D-1F46-0BA7-B6A2AC3F03FE}"/>
          </ac:picMkLst>
        </pc:picChg>
      </pc:sldChg>
    </pc:docChg>
  </pc:docChgLst>
  <pc:docChgLst>
    <pc:chgData name="Riley Nichols" userId="S::rnichols005@drury.edu::e54e3f66-d6af-402c-858c-cad95414d6b9" providerId="AD" clId="Web-{27B3491F-D963-5CB0-4E09-FAF7904B999A}"/>
    <pc:docChg chg="addSld modSld">
      <pc:chgData name="Riley Nichols" userId="S::rnichols005@drury.edu::e54e3f66-d6af-402c-858c-cad95414d6b9" providerId="AD" clId="Web-{27B3491F-D963-5CB0-4E09-FAF7904B999A}" dt="2023-02-27T15:46:00.982" v="830" actId="20577"/>
      <pc:docMkLst>
        <pc:docMk/>
      </pc:docMkLst>
      <pc:sldChg chg="addSp modSp mod setBg">
        <pc:chgData name="Riley Nichols" userId="S::rnichols005@drury.edu::e54e3f66-d6af-402c-858c-cad95414d6b9" providerId="AD" clId="Web-{27B3491F-D963-5CB0-4E09-FAF7904B999A}" dt="2023-02-27T15:46:00.982" v="830" actId="20577"/>
        <pc:sldMkLst>
          <pc:docMk/>
          <pc:sldMk cId="1760769283" sldId="267"/>
        </pc:sldMkLst>
        <pc:spChg chg="mod">
          <ac:chgData name="Riley Nichols" userId="S::rnichols005@drury.edu::e54e3f66-d6af-402c-858c-cad95414d6b9" providerId="AD" clId="Web-{27B3491F-D963-5CB0-4E09-FAF7904B999A}" dt="2023-02-27T15:39:52.800" v="585"/>
          <ac:spMkLst>
            <pc:docMk/>
            <pc:sldMk cId="1760769283" sldId="267"/>
            <ac:spMk id="2" creationId="{60DCEB8D-B079-3D69-2C0A-BD5EB0D18156}"/>
          </ac:spMkLst>
        </pc:spChg>
        <pc:spChg chg="mod">
          <ac:chgData name="Riley Nichols" userId="S::rnichols005@drury.edu::e54e3f66-d6af-402c-858c-cad95414d6b9" providerId="AD" clId="Web-{27B3491F-D963-5CB0-4E09-FAF7904B999A}" dt="2023-02-27T15:46:00.982" v="830" actId="20577"/>
          <ac:spMkLst>
            <pc:docMk/>
            <pc:sldMk cId="1760769283" sldId="267"/>
            <ac:spMk id="3" creationId="{D991BD7F-D6D5-DB63-3524-F1AF7E7B611C}"/>
          </ac:spMkLst>
        </pc:spChg>
        <pc:spChg chg="add">
          <ac:chgData name="Riley Nichols" userId="S::rnichols005@drury.edu::e54e3f66-d6af-402c-858c-cad95414d6b9" providerId="AD" clId="Web-{27B3491F-D963-5CB0-4E09-FAF7904B999A}" dt="2023-02-27T15:39:52.800" v="585"/>
          <ac:spMkLst>
            <pc:docMk/>
            <pc:sldMk cId="1760769283" sldId="267"/>
            <ac:spMk id="10" creationId="{D2B783EE-0239-4717-BBEA-8C9EAC61C824}"/>
          </ac:spMkLst>
        </pc:spChg>
        <pc:spChg chg="add">
          <ac:chgData name="Riley Nichols" userId="S::rnichols005@drury.edu::e54e3f66-d6af-402c-858c-cad95414d6b9" providerId="AD" clId="Web-{27B3491F-D963-5CB0-4E09-FAF7904B999A}" dt="2023-02-27T15:39:52.800" v="585"/>
          <ac:spMkLst>
            <pc:docMk/>
            <pc:sldMk cId="1760769283" sldId="267"/>
            <ac:spMk id="12" creationId="{A7B99495-F43F-4D80-A44F-2CB4764EB90B}"/>
          </ac:spMkLst>
        </pc:spChg>
        <pc:spChg chg="add">
          <ac:chgData name="Riley Nichols" userId="S::rnichols005@drury.edu::e54e3f66-d6af-402c-858c-cad95414d6b9" providerId="AD" clId="Web-{27B3491F-D963-5CB0-4E09-FAF7904B999A}" dt="2023-02-27T15:39:52.800" v="585"/>
          <ac:spMkLst>
            <pc:docMk/>
            <pc:sldMk cId="1760769283" sldId="267"/>
            <ac:spMk id="14" creationId="{70BEB1E7-2F88-40BC-B73D-42E5B6F80BFC}"/>
          </ac:spMkLst>
        </pc:spChg>
        <pc:picChg chg="add mod">
          <ac:chgData name="Riley Nichols" userId="S::rnichols005@drury.edu::e54e3f66-d6af-402c-858c-cad95414d6b9" providerId="AD" clId="Web-{27B3491F-D963-5CB0-4E09-FAF7904B999A}" dt="2023-02-27T15:39:52.800" v="585"/>
          <ac:picMkLst>
            <pc:docMk/>
            <pc:sldMk cId="1760769283" sldId="267"/>
            <ac:picMk id="4" creationId="{9E747450-64AC-1479-FC2B-AB1DE703E9FD}"/>
          </ac:picMkLst>
        </pc:picChg>
        <pc:picChg chg="add mod">
          <ac:chgData name="Riley Nichols" userId="S::rnichols005@drury.edu::e54e3f66-d6af-402c-858c-cad95414d6b9" providerId="AD" clId="Web-{27B3491F-D963-5CB0-4E09-FAF7904B999A}" dt="2023-02-27T15:39:52.800" v="585"/>
          <ac:picMkLst>
            <pc:docMk/>
            <pc:sldMk cId="1760769283" sldId="267"/>
            <ac:picMk id="5" creationId="{A1414E70-AADE-577A-47DE-6247058E5F01}"/>
          </ac:picMkLst>
        </pc:picChg>
      </pc:sldChg>
      <pc:sldChg chg="addSp delSp modSp mod setBg">
        <pc:chgData name="Riley Nichols" userId="S::rnichols005@drury.edu::e54e3f66-d6af-402c-858c-cad95414d6b9" providerId="AD" clId="Web-{27B3491F-D963-5CB0-4E09-FAF7904B999A}" dt="2023-02-27T15:44:14.088" v="828" actId="20577"/>
        <pc:sldMkLst>
          <pc:docMk/>
          <pc:sldMk cId="1585536757" sldId="268"/>
        </pc:sldMkLst>
        <pc:spChg chg="mod">
          <ac:chgData name="Riley Nichols" userId="S::rnichols005@drury.edu::e54e3f66-d6af-402c-858c-cad95414d6b9" providerId="AD" clId="Web-{27B3491F-D963-5CB0-4E09-FAF7904B999A}" dt="2023-02-27T15:43:05.227" v="825"/>
          <ac:spMkLst>
            <pc:docMk/>
            <pc:sldMk cId="1585536757" sldId="268"/>
            <ac:spMk id="2" creationId="{42A95D84-1886-C076-171E-46FA618F7CCE}"/>
          </ac:spMkLst>
        </pc:spChg>
        <pc:spChg chg="add del mod">
          <ac:chgData name="Riley Nichols" userId="S::rnichols005@drury.edu::e54e3f66-d6af-402c-858c-cad95414d6b9" providerId="AD" clId="Web-{27B3491F-D963-5CB0-4E09-FAF7904B999A}" dt="2023-02-27T15:43:05.227" v="825"/>
          <ac:spMkLst>
            <pc:docMk/>
            <pc:sldMk cId="1585536757" sldId="268"/>
            <ac:spMk id="3" creationId="{E4DC93C2-F2B3-407D-D21C-3224912DE5A6}"/>
          </ac:spMkLst>
        </pc:spChg>
        <pc:spChg chg="add del">
          <ac:chgData name="Riley Nichols" userId="S::rnichols005@drury.edu::e54e3f66-d6af-402c-858c-cad95414d6b9" providerId="AD" clId="Web-{27B3491F-D963-5CB0-4E09-FAF7904B999A}" dt="2023-02-27T15:43:05.196" v="824"/>
          <ac:spMkLst>
            <pc:docMk/>
            <pc:sldMk cId="1585536757" sldId="268"/>
            <ac:spMk id="9" creationId="{3A5B4632-C963-4296-86F0-79AA9EA5AE98}"/>
          </ac:spMkLst>
        </pc:spChg>
        <pc:spChg chg="add">
          <ac:chgData name="Riley Nichols" userId="S::rnichols005@drury.edu::e54e3f66-d6af-402c-858c-cad95414d6b9" providerId="AD" clId="Web-{27B3491F-D963-5CB0-4E09-FAF7904B999A}" dt="2023-02-27T15:43:05.227" v="825"/>
          <ac:spMkLst>
            <pc:docMk/>
            <pc:sldMk cId="1585536757" sldId="268"/>
            <ac:spMk id="11" creationId="{D4974D33-8DC5-464E-8C6D-BE58F0669C17}"/>
          </ac:spMkLst>
        </pc:spChg>
        <pc:spChg chg="add">
          <ac:chgData name="Riley Nichols" userId="S::rnichols005@drury.edu::e54e3f66-d6af-402c-858c-cad95414d6b9" providerId="AD" clId="Web-{27B3491F-D963-5CB0-4E09-FAF7904B999A}" dt="2023-02-27T15:43:05.227" v="825"/>
          <ac:spMkLst>
            <pc:docMk/>
            <pc:sldMk cId="1585536757" sldId="268"/>
            <ac:spMk id="12" creationId="{F13C74B1-5B17-4795-BED0-7140497B445A}"/>
          </ac:spMkLst>
        </pc:spChg>
        <pc:spChg chg="add mod">
          <ac:chgData name="Riley Nichols" userId="S::rnichols005@drury.edu::e54e3f66-d6af-402c-858c-cad95414d6b9" providerId="AD" clId="Web-{27B3491F-D963-5CB0-4E09-FAF7904B999A}" dt="2023-02-27T15:44:14.088" v="828" actId="20577"/>
          <ac:spMkLst>
            <pc:docMk/>
            <pc:sldMk cId="1585536757" sldId="268"/>
            <ac:spMk id="13" creationId="{E4DC93C2-F2B3-407D-D21C-3224912DE5A6}"/>
          </ac:spMkLst>
        </pc:spChg>
        <pc:graphicFrameChg chg="add del">
          <ac:chgData name="Riley Nichols" userId="S::rnichols005@drury.edu::e54e3f66-d6af-402c-858c-cad95414d6b9" providerId="AD" clId="Web-{27B3491F-D963-5CB0-4E09-FAF7904B999A}" dt="2023-02-27T15:43:05.196" v="824"/>
          <ac:graphicFrameMkLst>
            <pc:docMk/>
            <pc:sldMk cId="1585536757" sldId="268"/>
            <ac:graphicFrameMk id="5" creationId="{BC9A11A9-0421-EAED-BCD2-E86641FD1848}"/>
          </ac:graphicFrameMkLst>
        </pc:graphicFrameChg>
        <pc:picChg chg="add">
          <ac:chgData name="Riley Nichols" userId="S::rnichols005@drury.edu::e54e3f66-d6af-402c-858c-cad95414d6b9" providerId="AD" clId="Web-{27B3491F-D963-5CB0-4E09-FAF7904B999A}" dt="2023-02-27T15:43:05.227" v="825"/>
          <ac:picMkLst>
            <pc:docMk/>
            <pc:sldMk cId="1585536757" sldId="268"/>
            <ac:picMk id="14" creationId="{AF8ECD21-D281-B086-C3A6-E784DE13CDA6}"/>
          </ac:picMkLst>
        </pc:picChg>
      </pc:sldChg>
      <pc:sldChg chg="addSp delSp modSp new mod setBg">
        <pc:chgData name="Riley Nichols" userId="S::rnichols005@drury.edu::e54e3f66-d6af-402c-858c-cad95414d6b9" providerId="AD" clId="Web-{27B3491F-D963-5CB0-4E09-FAF7904B999A}" dt="2023-02-27T15:40:04.956" v="586"/>
        <pc:sldMkLst>
          <pc:docMk/>
          <pc:sldMk cId="154606200" sldId="271"/>
        </pc:sldMkLst>
        <pc:spChg chg="mod">
          <ac:chgData name="Riley Nichols" userId="S::rnichols005@drury.edu::e54e3f66-d6af-402c-858c-cad95414d6b9" providerId="AD" clId="Web-{27B3491F-D963-5CB0-4E09-FAF7904B999A}" dt="2023-02-27T15:40:04.956" v="586"/>
          <ac:spMkLst>
            <pc:docMk/>
            <pc:sldMk cId="154606200" sldId="271"/>
            <ac:spMk id="2" creationId="{159FBAD1-2260-05EF-CD65-3FF40AA22C1B}"/>
          </ac:spMkLst>
        </pc:spChg>
        <pc:spChg chg="del mod">
          <ac:chgData name="Riley Nichols" userId="S::rnichols005@drury.edu::e54e3f66-d6af-402c-858c-cad95414d6b9" providerId="AD" clId="Web-{27B3491F-D963-5CB0-4E09-FAF7904B999A}" dt="2023-02-27T15:40:04.956" v="586"/>
          <ac:spMkLst>
            <pc:docMk/>
            <pc:sldMk cId="154606200" sldId="271"/>
            <ac:spMk id="3" creationId="{4AD559F4-45C2-7D18-D90D-E39472EAC5F7}"/>
          </ac:spMkLst>
        </pc:spChg>
        <pc:spChg chg="add">
          <ac:chgData name="Riley Nichols" userId="S::rnichols005@drury.edu::e54e3f66-d6af-402c-858c-cad95414d6b9" providerId="AD" clId="Web-{27B3491F-D963-5CB0-4E09-FAF7904B999A}" dt="2023-02-27T15:40:04.956" v="586"/>
          <ac:spMkLst>
            <pc:docMk/>
            <pc:sldMk cId="154606200" sldId="271"/>
            <ac:spMk id="9" creationId="{3A5B4632-C963-4296-86F0-79AA9EA5AE98}"/>
          </ac:spMkLst>
        </pc:spChg>
        <pc:graphicFrameChg chg="add">
          <ac:chgData name="Riley Nichols" userId="S::rnichols005@drury.edu::e54e3f66-d6af-402c-858c-cad95414d6b9" providerId="AD" clId="Web-{27B3491F-D963-5CB0-4E09-FAF7904B999A}" dt="2023-02-27T15:40:04.956" v="586"/>
          <ac:graphicFrameMkLst>
            <pc:docMk/>
            <pc:sldMk cId="154606200" sldId="271"/>
            <ac:graphicFrameMk id="5" creationId="{E4722CD2-3CCC-4066-605F-5FDA36B245C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F7CD8-72C4-4543-9FAC-1655D128026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0CC0EB-64A2-4F4F-9848-12A5F0A4821C}">
      <dgm:prSet/>
      <dgm:spPr/>
      <dgm:t>
        <a:bodyPr/>
        <a:lstStyle/>
        <a:p>
          <a:r>
            <a:rPr lang="en-US"/>
            <a:t>We did attempt to have the soldering for the entire circuit done by this point in the project.</a:t>
          </a:r>
        </a:p>
      </dgm:t>
    </dgm:pt>
    <dgm:pt modelId="{299EB4F4-4A6D-43D1-B164-DDBFD8121BEF}" type="parTrans" cxnId="{076B1F18-388C-4984-8AAD-9F9CDB46B93D}">
      <dgm:prSet/>
      <dgm:spPr/>
      <dgm:t>
        <a:bodyPr/>
        <a:lstStyle/>
        <a:p>
          <a:endParaRPr lang="en-US"/>
        </a:p>
      </dgm:t>
    </dgm:pt>
    <dgm:pt modelId="{E739E364-01F1-496D-AE04-04CCD1EDE982}" type="sibTrans" cxnId="{076B1F18-388C-4984-8AAD-9F9CDB46B93D}">
      <dgm:prSet/>
      <dgm:spPr/>
      <dgm:t>
        <a:bodyPr/>
        <a:lstStyle/>
        <a:p>
          <a:endParaRPr lang="en-US"/>
        </a:p>
      </dgm:t>
    </dgm:pt>
    <dgm:pt modelId="{3A98ABD1-6CB4-4F18-936C-733DC598AE75}">
      <dgm:prSet/>
      <dgm:spPr/>
      <dgm:t>
        <a:bodyPr/>
        <a:lstStyle/>
        <a:p>
          <a:r>
            <a:rPr lang="en-US"/>
            <a:t>Soldering for the PCB board, and the “male” Molex port was finished.</a:t>
          </a:r>
        </a:p>
      </dgm:t>
    </dgm:pt>
    <dgm:pt modelId="{D46FA362-6101-41DE-95E2-4E3AFCF1D730}" type="parTrans" cxnId="{397D5A40-0C76-4B27-A79B-0D782ACB421C}">
      <dgm:prSet/>
      <dgm:spPr/>
      <dgm:t>
        <a:bodyPr/>
        <a:lstStyle/>
        <a:p>
          <a:endParaRPr lang="en-US"/>
        </a:p>
      </dgm:t>
    </dgm:pt>
    <dgm:pt modelId="{8C71C099-500E-4A5B-BBDA-21405FDDED2D}" type="sibTrans" cxnId="{397D5A40-0C76-4B27-A79B-0D782ACB421C}">
      <dgm:prSet/>
      <dgm:spPr/>
      <dgm:t>
        <a:bodyPr/>
        <a:lstStyle/>
        <a:p>
          <a:endParaRPr lang="en-US"/>
        </a:p>
      </dgm:t>
    </dgm:pt>
    <dgm:pt modelId="{93D87004-035A-4F62-8293-E9A8FFB95588}">
      <dgm:prSet/>
      <dgm:spPr/>
      <dgm:t>
        <a:bodyPr/>
        <a:lstStyle/>
        <a:p>
          <a:r>
            <a:rPr lang="en-US"/>
            <a:t>Ran out of time on the sprint to finish soldering on flex sensors and arduino board.</a:t>
          </a:r>
        </a:p>
      </dgm:t>
    </dgm:pt>
    <dgm:pt modelId="{7AC32AD7-1D06-467A-961A-573A2DDF002C}" type="parTrans" cxnId="{29AFA8D8-9431-4C28-AE04-1AAA119DED8C}">
      <dgm:prSet/>
      <dgm:spPr/>
      <dgm:t>
        <a:bodyPr/>
        <a:lstStyle/>
        <a:p>
          <a:endParaRPr lang="en-US"/>
        </a:p>
      </dgm:t>
    </dgm:pt>
    <dgm:pt modelId="{F0070FB7-74FD-4D9F-9008-E0893FFCA77C}" type="sibTrans" cxnId="{29AFA8D8-9431-4C28-AE04-1AAA119DED8C}">
      <dgm:prSet/>
      <dgm:spPr/>
      <dgm:t>
        <a:bodyPr/>
        <a:lstStyle/>
        <a:p>
          <a:endParaRPr lang="en-US"/>
        </a:p>
      </dgm:t>
    </dgm:pt>
    <dgm:pt modelId="{B814F636-7649-144C-BA0F-1665063BBC15}" type="pres">
      <dgm:prSet presAssocID="{CE8F7CD8-72C4-4543-9FAC-1655D128026F}" presName="outerComposite" presStyleCnt="0">
        <dgm:presLayoutVars>
          <dgm:chMax val="5"/>
          <dgm:dir/>
          <dgm:resizeHandles val="exact"/>
        </dgm:presLayoutVars>
      </dgm:prSet>
      <dgm:spPr/>
    </dgm:pt>
    <dgm:pt modelId="{B2D7C3B3-E96A-2F4D-8A22-5D5BC9CA20AD}" type="pres">
      <dgm:prSet presAssocID="{CE8F7CD8-72C4-4543-9FAC-1655D128026F}" presName="dummyMaxCanvas" presStyleCnt="0">
        <dgm:presLayoutVars/>
      </dgm:prSet>
      <dgm:spPr/>
    </dgm:pt>
    <dgm:pt modelId="{02E76B41-108F-F143-92A5-050F34848F3E}" type="pres">
      <dgm:prSet presAssocID="{CE8F7CD8-72C4-4543-9FAC-1655D128026F}" presName="ThreeNodes_1" presStyleLbl="node1" presStyleIdx="0" presStyleCnt="3">
        <dgm:presLayoutVars>
          <dgm:bulletEnabled val="1"/>
        </dgm:presLayoutVars>
      </dgm:prSet>
      <dgm:spPr/>
    </dgm:pt>
    <dgm:pt modelId="{E3B293A8-34FB-0743-837E-7BE509C4EE20}" type="pres">
      <dgm:prSet presAssocID="{CE8F7CD8-72C4-4543-9FAC-1655D128026F}" presName="ThreeNodes_2" presStyleLbl="node1" presStyleIdx="1" presStyleCnt="3">
        <dgm:presLayoutVars>
          <dgm:bulletEnabled val="1"/>
        </dgm:presLayoutVars>
      </dgm:prSet>
      <dgm:spPr/>
    </dgm:pt>
    <dgm:pt modelId="{F2A13988-B73C-2B46-BA77-DDFB5A2B358D}" type="pres">
      <dgm:prSet presAssocID="{CE8F7CD8-72C4-4543-9FAC-1655D128026F}" presName="ThreeNodes_3" presStyleLbl="node1" presStyleIdx="2" presStyleCnt="3">
        <dgm:presLayoutVars>
          <dgm:bulletEnabled val="1"/>
        </dgm:presLayoutVars>
      </dgm:prSet>
      <dgm:spPr/>
    </dgm:pt>
    <dgm:pt modelId="{AF162DAB-9F70-394A-9268-EAD676731D51}" type="pres">
      <dgm:prSet presAssocID="{CE8F7CD8-72C4-4543-9FAC-1655D128026F}" presName="ThreeConn_1-2" presStyleLbl="fgAccFollowNode1" presStyleIdx="0" presStyleCnt="2">
        <dgm:presLayoutVars>
          <dgm:bulletEnabled val="1"/>
        </dgm:presLayoutVars>
      </dgm:prSet>
      <dgm:spPr/>
    </dgm:pt>
    <dgm:pt modelId="{DF4D653E-B886-3C47-8D84-DC028A227697}" type="pres">
      <dgm:prSet presAssocID="{CE8F7CD8-72C4-4543-9FAC-1655D128026F}" presName="ThreeConn_2-3" presStyleLbl="fgAccFollowNode1" presStyleIdx="1" presStyleCnt="2">
        <dgm:presLayoutVars>
          <dgm:bulletEnabled val="1"/>
        </dgm:presLayoutVars>
      </dgm:prSet>
      <dgm:spPr/>
    </dgm:pt>
    <dgm:pt modelId="{F363AFE6-AFCE-8D43-973E-082FF86D7335}" type="pres">
      <dgm:prSet presAssocID="{CE8F7CD8-72C4-4543-9FAC-1655D128026F}" presName="ThreeNodes_1_text" presStyleLbl="node1" presStyleIdx="2" presStyleCnt="3">
        <dgm:presLayoutVars>
          <dgm:bulletEnabled val="1"/>
        </dgm:presLayoutVars>
      </dgm:prSet>
      <dgm:spPr/>
    </dgm:pt>
    <dgm:pt modelId="{4A25455F-60DD-DE44-9843-8AE8CBE07163}" type="pres">
      <dgm:prSet presAssocID="{CE8F7CD8-72C4-4543-9FAC-1655D128026F}" presName="ThreeNodes_2_text" presStyleLbl="node1" presStyleIdx="2" presStyleCnt="3">
        <dgm:presLayoutVars>
          <dgm:bulletEnabled val="1"/>
        </dgm:presLayoutVars>
      </dgm:prSet>
      <dgm:spPr/>
    </dgm:pt>
    <dgm:pt modelId="{6278CDD6-D374-4444-9F2D-BDAE71CEA7F8}" type="pres">
      <dgm:prSet presAssocID="{CE8F7CD8-72C4-4543-9FAC-1655D128026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76B1F18-388C-4984-8AAD-9F9CDB46B93D}" srcId="{CE8F7CD8-72C4-4543-9FAC-1655D128026F}" destId="{B50CC0EB-64A2-4F4F-9848-12A5F0A4821C}" srcOrd="0" destOrd="0" parTransId="{299EB4F4-4A6D-43D1-B164-DDBFD8121BEF}" sibTransId="{E739E364-01F1-496D-AE04-04CCD1EDE982}"/>
    <dgm:cxn modelId="{43EB2C2E-E405-C742-8332-33A1F43FF134}" type="presOf" srcId="{93D87004-035A-4F62-8293-E9A8FFB95588}" destId="{6278CDD6-D374-4444-9F2D-BDAE71CEA7F8}" srcOrd="1" destOrd="0" presId="urn:microsoft.com/office/officeart/2005/8/layout/vProcess5"/>
    <dgm:cxn modelId="{9FE7FB3A-32F1-BD43-BABD-099B27D2709B}" type="presOf" srcId="{3A98ABD1-6CB4-4F18-936C-733DC598AE75}" destId="{E3B293A8-34FB-0743-837E-7BE509C4EE20}" srcOrd="0" destOrd="0" presId="urn:microsoft.com/office/officeart/2005/8/layout/vProcess5"/>
    <dgm:cxn modelId="{08143F3E-BBE3-4249-BA95-17869B543F06}" type="presOf" srcId="{B50CC0EB-64A2-4F4F-9848-12A5F0A4821C}" destId="{02E76B41-108F-F143-92A5-050F34848F3E}" srcOrd="0" destOrd="0" presId="urn:microsoft.com/office/officeart/2005/8/layout/vProcess5"/>
    <dgm:cxn modelId="{397D5A40-0C76-4B27-A79B-0D782ACB421C}" srcId="{CE8F7CD8-72C4-4543-9FAC-1655D128026F}" destId="{3A98ABD1-6CB4-4F18-936C-733DC598AE75}" srcOrd="1" destOrd="0" parTransId="{D46FA362-6101-41DE-95E2-4E3AFCF1D730}" sibTransId="{8C71C099-500E-4A5B-BBDA-21405FDDED2D}"/>
    <dgm:cxn modelId="{1984C061-4DBF-2E4B-8F1A-C7B226BEC385}" type="presOf" srcId="{B50CC0EB-64A2-4F4F-9848-12A5F0A4821C}" destId="{F363AFE6-AFCE-8D43-973E-082FF86D7335}" srcOrd="1" destOrd="0" presId="urn:microsoft.com/office/officeart/2005/8/layout/vProcess5"/>
    <dgm:cxn modelId="{FF03327E-9D1C-2F46-BC45-1FDCA97B72CF}" type="presOf" srcId="{E739E364-01F1-496D-AE04-04CCD1EDE982}" destId="{AF162DAB-9F70-394A-9268-EAD676731D51}" srcOrd="0" destOrd="0" presId="urn:microsoft.com/office/officeart/2005/8/layout/vProcess5"/>
    <dgm:cxn modelId="{4629C0A7-B634-2A45-A589-B74AE62CE13C}" type="presOf" srcId="{8C71C099-500E-4A5B-BBDA-21405FDDED2D}" destId="{DF4D653E-B886-3C47-8D84-DC028A227697}" srcOrd="0" destOrd="0" presId="urn:microsoft.com/office/officeart/2005/8/layout/vProcess5"/>
    <dgm:cxn modelId="{EB0171B5-2AB8-8C41-AB63-9C49AB8E4252}" type="presOf" srcId="{93D87004-035A-4F62-8293-E9A8FFB95588}" destId="{F2A13988-B73C-2B46-BA77-DDFB5A2B358D}" srcOrd="0" destOrd="0" presId="urn:microsoft.com/office/officeart/2005/8/layout/vProcess5"/>
    <dgm:cxn modelId="{7564F0BA-6363-B34B-B070-6CFFBD6C2EF2}" type="presOf" srcId="{3A98ABD1-6CB4-4F18-936C-733DC598AE75}" destId="{4A25455F-60DD-DE44-9843-8AE8CBE07163}" srcOrd="1" destOrd="0" presId="urn:microsoft.com/office/officeart/2005/8/layout/vProcess5"/>
    <dgm:cxn modelId="{A2C8DBCE-2780-D24C-942B-81A4B78673E0}" type="presOf" srcId="{CE8F7CD8-72C4-4543-9FAC-1655D128026F}" destId="{B814F636-7649-144C-BA0F-1665063BBC15}" srcOrd="0" destOrd="0" presId="urn:microsoft.com/office/officeart/2005/8/layout/vProcess5"/>
    <dgm:cxn modelId="{29AFA8D8-9431-4C28-AE04-1AAA119DED8C}" srcId="{CE8F7CD8-72C4-4543-9FAC-1655D128026F}" destId="{93D87004-035A-4F62-8293-E9A8FFB95588}" srcOrd="2" destOrd="0" parTransId="{7AC32AD7-1D06-467A-961A-573A2DDF002C}" sibTransId="{F0070FB7-74FD-4D9F-9008-E0893FFCA77C}"/>
    <dgm:cxn modelId="{1947D988-890C-8D48-92FE-AC33EAFC5F51}" type="presParOf" srcId="{B814F636-7649-144C-BA0F-1665063BBC15}" destId="{B2D7C3B3-E96A-2F4D-8A22-5D5BC9CA20AD}" srcOrd="0" destOrd="0" presId="urn:microsoft.com/office/officeart/2005/8/layout/vProcess5"/>
    <dgm:cxn modelId="{D74B6A9E-FF4B-E545-AB95-C9C13CE75BEE}" type="presParOf" srcId="{B814F636-7649-144C-BA0F-1665063BBC15}" destId="{02E76B41-108F-F143-92A5-050F34848F3E}" srcOrd="1" destOrd="0" presId="urn:microsoft.com/office/officeart/2005/8/layout/vProcess5"/>
    <dgm:cxn modelId="{916359A0-A7FB-FF4D-9A0A-BA8B17877671}" type="presParOf" srcId="{B814F636-7649-144C-BA0F-1665063BBC15}" destId="{E3B293A8-34FB-0743-837E-7BE509C4EE20}" srcOrd="2" destOrd="0" presId="urn:microsoft.com/office/officeart/2005/8/layout/vProcess5"/>
    <dgm:cxn modelId="{5F1FBE45-45D0-0D40-ADF5-D1DAEE817717}" type="presParOf" srcId="{B814F636-7649-144C-BA0F-1665063BBC15}" destId="{F2A13988-B73C-2B46-BA77-DDFB5A2B358D}" srcOrd="3" destOrd="0" presId="urn:microsoft.com/office/officeart/2005/8/layout/vProcess5"/>
    <dgm:cxn modelId="{2579EC89-E1BB-ED46-A2DC-A672E66B44A7}" type="presParOf" srcId="{B814F636-7649-144C-BA0F-1665063BBC15}" destId="{AF162DAB-9F70-394A-9268-EAD676731D51}" srcOrd="4" destOrd="0" presId="urn:microsoft.com/office/officeart/2005/8/layout/vProcess5"/>
    <dgm:cxn modelId="{85F1B3AB-F06C-5544-99FE-F25E8D966BDE}" type="presParOf" srcId="{B814F636-7649-144C-BA0F-1665063BBC15}" destId="{DF4D653E-B886-3C47-8D84-DC028A227697}" srcOrd="5" destOrd="0" presId="urn:microsoft.com/office/officeart/2005/8/layout/vProcess5"/>
    <dgm:cxn modelId="{C4D3C584-2C98-A34F-A93D-872480E8FFF4}" type="presParOf" srcId="{B814F636-7649-144C-BA0F-1665063BBC15}" destId="{F363AFE6-AFCE-8D43-973E-082FF86D7335}" srcOrd="6" destOrd="0" presId="urn:microsoft.com/office/officeart/2005/8/layout/vProcess5"/>
    <dgm:cxn modelId="{51961E28-D1A9-2544-8289-9B7DCD9467E5}" type="presParOf" srcId="{B814F636-7649-144C-BA0F-1665063BBC15}" destId="{4A25455F-60DD-DE44-9843-8AE8CBE07163}" srcOrd="7" destOrd="0" presId="urn:microsoft.com/office/officeart/2005/8/layout/vProcess5"/>
    <dgm:cxn modelId="{7AFC8545-EB04-1C4C-ACF1-7BBD722C045F}" type="presParOf" srcId="{B814F636-7649-144C-BA0F-1665063BBC15}" destId="{6278CDD6-D374-4444-9F2D-BDAE71CEA7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AF1958-9D8B-4C7C-B8E1-27D4AAF8EFD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09BA33-A263-4CF4-A0BE-E4DA2DD9C0F8}">
      <dgm:prSet/>
      <dgm:spPr/>
      <dgm:t>
        <a:bodyPr/>
        <a:lstStyle/>
        <a:p>
          <a:r>
            <a:rPr lang="en-US"/>
            <a:t>Add hand model</a:t>
          </a:r>
        </a:p>
      </dgm:t>
    </dgm:pt>
    <dgm:pt modelId="{5431A49E-56D0-4973-A52D-0B1DA67C8F75}" type="parTrans" cxnId="{39952DC0-3CD5-4A22-B9D8-3D9FA5B8D6AF}">
      <dgm:prSet/>
      <dgm:spPr/>
      <dgm:t>
        <a:bodyPr/>
        <a:lstStyle/>
        <a:p>
          <a:endParaRPr lang="en-US"/>
        </a:p>
      </dgm:t>
    </dgm:pt>
    <dgm:pt modelId="{D2377DC3-76A2-4850-88C6-3EC86597F12F}" type="sibTrans" cxnId="{39952DC0-3CD5-4A22-B9D8-3D9FA5B8D6A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242CAF2-CA29-4E6F-8C7E-D2418A1EFD5D}">
      <dgm:prSet/>
      <dgm:spPr/>
      <dgm:t>
        <a:bodyPr/>
        <a:lstStyle/>
        <a:p>
          <a:r>
            <a:rPr lang="en-US"/>
            <a:t>Be able to grab and throw balls at the target</a:t>
          </a:r>
        </a:p>
      </dgm:t>
    </dgm:pt>
    <dgm:pt modelId="{EA70481C-431E-4329-8D40-2B30BC81285E}" type="parTrans" cxnId="{D4228C92-D2FD-43E1-8D71-9E20F6CC5C2A}">
      <dgm:prSet/>
      <dgm:spPr/>
      <dgm:t>
        <a:bodyPr/>
        <a:lstStyle/>
        <a:p>
          <a:endParaRPr lang="en-US"/>
        </a:p>
      </dgm:t>
    </dgm:pt>
    <dgm:pt modelId="{95C6C1B6-DC61-4CD3-B559-A8416563F6F1}" type="sibTrans" cxnId="{D4228C92-D2FD-43E1-8D71-9E20F6CC5C2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DD0508F-A468-4370-BCFE-DCBE569CD829}">
      <dgm:prSet/>
      <dgm:spPr/>
      <dgm:t>
        <a:bodyPr/>
        <a:lstStyle/>
        <a:p>
          <a:r>
            <a:rPr lang="en-US"/>
            <a:t>Hook up glove as an input device</a:t>
          </a:r>
        </a:p>
      </dgm:t>
    </dgm:pt>
    <dgm:pt modelId="{A7E1AB63-0DCA-4103-9055-64847A7CB8C6}" type="parTrans" cxnId="{DE461041-D709-4EBB-92D1-7B79CB5A7C14}">
      <dgm:prSet/>
      <dgm:spPr/>
      <dgm:t>
        <a:bodyPr/>
        <a:lstStyle/>
        <a:p>
          <a:endParaRPr lang="en-US"/>
        </a:p>
      </dgm:t>
    </dgm:pt>
    <dgm:pt modelId="{311C4169-BEE1-4969-A798-6FAE5AB2929F}" type="sibTrans" cxnId="{DE461041-D709-4EBB-92D1-7B79CB5A7C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0CA8DDE-7C20-6E46-BF4C-1D6CC6D70F6C}" type="pres">
      <dgm:prSet presAssocID="{D7AF1958-9D8B-4C7C-B8E1-27D4AAF8EFD0}" presName="Name0" presStyleCnt="0">
        <dgm:presLayoutVars>
          <dgm:animLvl val="lvl"/>
          <dgm:resizeHandles val="exact"/>
        </dgm:presLayoutVars>
      </dgm:prSet>
      <dgm:spPr/>
    </dgm:pt>
    <dgm:pt modelId="{78B801FF-E7B4-5344-B179-D319A0612427}" type="pres">
      <dgm:prSet presAssocID="{5009BA33-A263-4CF4-A0BE-E4DA2DD9C0F8}" presName="compositeNode" presStyleCnt="0">
        <dgm:presLayoutVars>
          <dgm:bulletEnabled val="1"/>
        </dgm:presLayoutVars>
      </dgm:prSet>
      <dgm:spPr/>
    </dgm:pt>
    <dgm:pt modelId="{03C81B37-8CB4-084F-8D04-39C4EFC2EFA5}" type="pres">
      <dgm:prSet presAssocID="{5009BA33-A263-4CF4-A0BE-E4DA2DD9C0F8}" presName="bgRect" presStyleLbl="bgAccFollowNode1" presStyleIdx="0" presStyleCnt="3"/>
      <dgm:spPr/>
    </dgm:pt>
    <dgm:pt modelId="{FD3A627D-C950-B84D-9574-7B92BEF1C179}" type="pres">
      <dgm:prSet presAssocID="{D2377DC3-76A2-4850-88C6-3EC86597F12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AFA8127-017A-4A4E-93C6-0F77284EF7A0}" type="pres">
      <dgm:prSet presAssocID="{5009BA33-A263-4CF4-A0BE-E4DA2DD9C0F8}" presName="bottomLine" presStyleLbl="alignNode1" presStyleIdx="1" presStyleCnt="6">
        <dgm:presLayoutVars/>
      </dgm:prSet>
      <dgm:spPr/>
    </dgm:pt>
    <dgm:pt modelId="{4050836F-D17F-C340-A844-A2D7B920CE6A}" type="pres">
      <dgm:prSet presAssocID="{5009BA33-A263-4CF4-A0BE-E4DA2DD9C0F8}" presName="nodeText" presStyleLbl="bgAccFollowNode1" presStyleIdx="0" presStyleCnt="3">
        <dgm:presLayoutVars>
          <dgm:bulletEnabled val="1"/>
        </dgm:presLayoutVars>
      </dgm:prSet>
      <dgm:spPr/>
    </dgm:pt>
    <dgm:pt modelId="{597F4B2F-4C84-2144-A715-B52F63D6DE68}" type="pres">
      <dgm:prSet presAssocID="{D2377DC3-76A2-4850-88C6-3EC86597F12F}" presName="sibTrans" presStyleCnt="0"/>
      <dgm:spPr/>
    </dgm:pt>
    <dgm:pt modelId="{E5FB7846-3AA1-AB4F-B297-7952D71A704F}" type="pres">
      <dgm:prSet presAssocID="{8242CAF2-CA29-4E6F-8C7E-D2418A1EFD5D}" presName="compositeNode" presStyleCnt="0">
        <dgm:presLayoutVars>
          <dgm:bulletEnabled val="1"/>
        </dgm:presLayoutVars>
      </dgm:prSet>
      <dgm:spPr/>
    </dgm:pt>
    <dgm:pt modelId="{70615865-2FC0-A54C-AFD7-EFC957B54EB5}" type="pres">
      <dgm:prSet presAssocID="{8242CAF2-CA29-4E6F-8C7E-D2418A1EFD5D}" presName="bgRect" presStyleLbl="bgAccFollowNode1" presStyleIdx="1" presStyleCnt="3"/>
      <dgm:spPr/>
    </dgm:pt>
    <dgm:pt modelId="{5DDB72DA-251A-5A41-9556-118F0BE0B860}" type="pres">
      <dgm:prSet presAssocID="{95C6C1B6-DC61-4CD3-B559-A8416563F6F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D4F468B-B2D3-A843-B10B-01B86F3524B6}" type="pres">
      <dgm:prSet presAssocID="{8242CAF2-CA29-4E6F-8C7E-D2418A1EFD5D}" presName="bottomLine" presStyleLbl="alignNode1" presStyleIdx="3" presStyleCnt="6">
        <dgm:presLayoutVars/>
      </dgm:prSet>
      <dgm:spPr/>
    </dgm:pt>
    <dgm:pt modelId="{CE2962BA-FDE5-2E47-A9E4-B84D63EF8408}" type="pres">
      <dgm:prSet presAssocID="{8242CAF2-CA29-4E6F-8C7E-D2418A1EFD5D}" presName="nodeText" presStyleLbl="bgAccFollowNode1" presStyleIdx="1" presStyleCnt="3">
        <dgm:presLayoutVars>
          <dgm:bulletEnabled val="1"/>
        </dgm:presLayoutVars>
      </dgm:prSet>
      <dgm:spPr/>
    </dgm:pt>
    <dgm:pt modelId="{AC70EE65-3348-D943-9F84-996356CC955B}" type="pres">
      <dgm:prSet presAssocID="{95C6C1B6-DC61-4CD3-B559-A8416563F6F1}" presName="sibTrans" presStyleCnt="0"/>
      <dgm:spPr/>
    </dgm:pt>
    <dgm:pt modelId="{099C42BD-D2E9-1B4B-B874-272A49796685}" type="pres">
      <dgm:prSet presAssocID="{1DD0508F-A468-4370-BCFE-DCBE569CD829}" presName="compositeNode" presStyleCnt="0">
        <dgm:presLayoutVars>
          <dgm:bulletEnabled val="1"/>
        </dgm:presLayoutVars>
      </dgm:prSet>
      <dgm:spPr/>
    </dgm:pt>
    <dgm:pt modelId="{CA8094C4-55D8-0A45-AE1D-26687971F825}" type="pres">
      <dgm:prSet presAssocID="{1DD0508F-A468-4370-BCFE-DCBE569CD829}" presName="bgRect" presStyleLbl="bgAccFollowNode1" presStyleIdx="2" presStyleCnt="3"/>
      <dgm:spPr/>
    </dgm:pt>
    <dgm:pt modelId="{60CAA4DB-068C-8849-8481-CC0589586CE3}" type="pres">
      <dgm:prSet presAssocID="{311C4169-BEE1-4969-A798-6FAE5AB2929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2C9E369-FB5C-BA44-8FC4-AE270061AB7F}" type="pres">
      <dgm:prSet presAssocID="{1DD0508F-A468-4370-BCFE-DCBE569CD829}" presName="bottomLine" presStyleLbl="alignNode1" presStyleIdx="5" presStyleCnt="6">
        <dgm:presLayoutVars/>
      </dgm:prSet>
      <dgm:spPr/>
    </dgm:pt>
    <dgm:pt modelId="{9CD3658C-A28C-E94B-A47B-EF188E1067E7}" type="pres">
      <dgm:prSet presAssocID="{1DD0508F-A468-4370-BCFE-DCBE569CD82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ED41D31-A19E-6A4F-A692-35ED6288F71D}" type="presOf" srcId="{311C4169-BEE1-4969-A798-6FAE5AB2929F}" destId="{60CAA4DB-068C-8849-8481-CC0589586CE3}" srcOrd="0" destOrd="0" presId="urn:microsoft.com/office/officeart/2016/7/layout/BasicLinearProcessNumbered"/>
    <dgm:cxn modelId="{DE461041-D709-4EBB-92D1-7B79CB5A7C14}" srcId="{D7AF1958-9D8B-4C7C-B8E1-27D4AAF8EFD0}" destId="{1DD0508F-A468-4370-BCFE-DCBE569CD829}" srcOrd="2" destOrd="0" parTransId="{A7E1AB63-0DCA-4103-9055-64847A7CB8C6}" sibTransId="{311C4169-BEE1-4969-A798-6FAE5AB2929F}"/>
    <dgm:cxn modelId="{1D0A3341-7085-374F-8441-CF451D0B2FFC}" type="presOf" srcId="{8242CAF2-CA29-4E6F-8C7E-D2418A1EFD5D}" destId="{70615865-2FC0-A54C-AFD7-EFC957B54EB5}" srcOrd="0" destOrd="0" presId="urn:microsoft.com/office/officeart/2016/7/layout/BasicLinearProcessNumbered"/>
    <dgm:cxn modelId="{078E3372-38B5-EF4E-AB73-1E5531462673}" type="presOf" srcId="{1DD0508F-A468-4370-BCFE-DCBE569CD829}" destId="{9CD3658C-A28C-E94B-A47B-EF188E1067E7}" srcOrd="1" destOrd="0" presId="urn:microsoft.com/office/officeart/2016/7/layout/BasicLinearProcessNumbered"/>
    <dgm:cxn modelId="{04FC4D78-7D7B-074C-941B-F95A22319BA5}" type="presOf" srcId="{95C6C1B6-DC61-4CD3-B559-A8416563F6F1}" destId="{5DDB72DA-251A-5A41-9556-118F0BE0B860}" srcOrd="0" destOrd="0" presId="urn:microsoft.com/office/officeart/2016/7/layout/BasicLinearProcessNumbered"/>
    <dgm:cxn modelId="{D4228C92-D2FD-43E1-8D71-9E20F6CC5C2A}" srcId="{D7AF1958-9D8B-4C7C-B8E1-27D4AAF8EFD0}" destId="{8242CAF2-CA29-4E6F-8C7E-D2418A1EFD5D}" srcOrd="1" destOrd="0" parTransId="{EA70481C-431E-4329-8D40-2B30BC81285E}" sibTransId="{95C6C1B6-DC61-4CD3-B559-A8416563F6F1}"/>
    <dgm:cxn modelId="{717853A6-4BCE-6240-86A4-DD1768A0AAAD}" type="presOf" srcId="{1DD0508F-A468-4370-BCFE-DCBE569CD829}" destId="{CA8094C4-55D8-0A45-AE1D-26687971F825}" srcOrd="0" destOrd="0" presId="urn:microsoft.com/office/officeart/2016/7/layout/BasicLinearProcessNumbered"/>
    <dgm:cxn modelId="{134A51B3-EF34-7441-9404-4660283B3F86}" type="presOf" srcId="{D2377DC3-76A2-4850-88C6-3EC86597F12F}" destId="{FD3A627D-C950-B84D-9574-7B92BEF1C179}" srcOrd="0" destOrd="0" presId="urn:microsoft.com/office/officeart/2016/7/layout/BasicLinearProcessNumbered"/>
    <dgm:cxn modelId="{3D64D0BC-176B-794C-BC7C-1030A3C0B498}" type="presOf" srcId="{8242CAF2-CA29-4E6F-8C7E-D2418A1EFD5D}" destId="{CE2962BA-FDE5-2E47-A9E4-B84D63EF8408}" srcOrd="1" destOrd="0" presId="urn:microsoft.com/office/officeart/2016/7/layout/BasicLinearProcessNumbered"/>
    <dgm:cxn modelId="{39952DC0-3CD5-4A22-B9D8-3D9FA5B8D6AF}" srcId="{D7AF1958-9D8B-4C7C-B8E1-27D4AAF8EFD0}" destId="{5009BA33-A263-4CF4-A0BE-E4DA2DD9C0F8}" srcOrd="0" destOrd="0" parTransId="{5431A49E-56D0-4973-A52D-0B1DA67C8F75}" sibTransId="{D2377DC3-76A2-4850-88C6-3EC86597F12F}"/>
    <dgm:cxn modelId="{AF5F84E6-6476-F345-B892-EC4A63223B7A}" type="presOf" srcId="{5009BA33-A263-4CF4-A0BE-E4DA2DD9C0F8}" destId="{03C81B37-8CB4-084F-8D04-39C4EFC2EFA5}" srcOrd="0" destOrd="0" presId="urn:microsoft.com/office/officeart/2016/7/layout/BasicLinearProcessNumbered"/>
    <dgm:cxn modelId="{F0768BF3-DCF9-3944-AE11-1A5CE7B79F00}" type="presOf" srcId="{D7AF1958-9D8B-4C7C-B8E1-27D4AAF8EFD0}" destId="{70CA8DDE-7C20-6E46-BF4C-1D6CC6D70F6C}" srcOrd="0" destOrd="0" presId="urn:microsoft.com/office/officeart/2016/7/layout/BasicLinearProcessNumbered"/>
    <dgm:cxn modelId="{7ADFA1FC-B6A2-1E44-A6EF-6527162B9F56}" type="presOf" srcId="{5009BA33-A263-4CF4-A0BE-E4DA2DD9C0F8}" destId="{4050836F-D17F-C340-A844-A2D7B920CE6A}" srcOrd="1" destOrd="0" presId="urn:microsoft.com/office/officeart/2016/7/layout/BasicLinearProcessNumbered"/>
    <dgm:cxn modelId="{11E753BC-22FF-3249-AA91-B3666815EA4F}" type="presParOf" srcId="{70CA8DDE-7C20-6E46-BF4C-1D6CC6D70F6C}" destId="{78B801FF-E7B4-5344-B179-D319A0612427}" srcOrd="0" destOrd="0" presId="urn:microsoft.com/office/officeart/2016/7/layout/BasicLinearProcessNumbered"/>
    <dgm:cxn modelId="{27529C88-7004-7D4D-9070-2A06A811951F}" type="presParOf" srcId="{78B801FF-E7B4-5344-B179-D319A0612427}" destId="{03C81B37-8CB4-084F-8D04-39C4EFC2EFA5}" srcOrd="0" destOrd="0" presId="urn:microsoft.com/office/officeart/2016/7/layout/BasicLinearProcessNumbered"/>
    <dgm:cxn modelId="{67CE47E5-1AAD-EF45-9131-1A6230CE5CC9}" type="presParOf" srcId="{78B801FF-E7B4-5344-B179-D319A0612427}" destId="{FD3A627D-C950-B84D-9574-7B92BEF1C179}" srcOrd="1" destOrd="0" presId="urn:microsoft.com/office/officeart/2016/7/layout/BasicLinearProcessNumbered"/>
    <dgm:cxn modelId="{DAEF2644-646E-3440-A493-550892F3EB32}" type="presParOf" srcId="{78B801FF-E7B4-5344-B179-D319A0612427}" destId="{8AFA8127-017A-4A4E-93C6-0F77284EF7A0}" srcOrd="2" destOrd="0" presId="urn:microsoft.com/office/officeart/2016/7/layout/BasicLinearProcessNumbered"/>
    <dgm:cxn modelId="{C1522A91-06BE-A849-A2EC-567578CC1670}" type="presParOf" srcId="{78B801FF-E7B4-5344-B179-D319A0612427}" destId="{4050836F-D17F-C340-A844-A2D7B920CE6A}" srcOrd="3" destOrd="0" presId="urn:microsoft.com/office/officeart/2016/7/layout/BasicLinearProcessNumbered"/>
    <dgm:cxn modelId="{6114A2E6-A4F8-5E46-8996-41F1933EB615}" type="presParOf" srcId="{70CA8DDE-7C20-6E46-BF4C-1D6CC6D70F6C}" destId="{597F4B2F-4C84-2144-A715-B52F63D6DE68}" srcOrd="1" destOrd="0" presId="urn:microsoft.com/office/officeart/2016/7/layout/BasicLinearProcessNumbered"/>
    <dgm:cxn modelId="{5D21197D-822C-CE41-9F96-3BBF286CB464}" type="presParOf" srcId="{70CA8DDE-7C20-6E46-BF4C-1D6CC6D70F6C}" destId="{E5FB7846-3AA1-AB4F-B297-7952D71A704F}" srcOrd="2" destOrd="0" presId="urn:microsoft.com/office/officeart/2016/7/layout/BasicLinearProcessNumbered"/>
    <dgm:cxn modelId="{CC90BFC2-378D-6245-97DD-E98732AC9E24}" type="presParOf" srcId="{E5FB7846-3AA1-AB4F-B297-7952D71A704F}" destId="{70615865-2FC0-A54C-AFD7-EFC957B54EB5}" srcOrd="0" destOrd="0" presId="urn:microsoft.com/office/officeart/2016/7/layout/BasicLinearProcessNumbered"/>
    <dgm:cxn modelId="{40D6FCB3-4846-374F-827B-842C7AABF68D}" type="presParOf" srcId="{E5FB7846-3AA1-AB4F-B297-7952D71A704F}" destId="{5DDB72DA-251A-5A41-9556-118F0BE0B860}" srcOrd="1" destOrd="0" presId="urn:microsoft.com/office/officeart/2016/7/layout/BasicLinearProcessNumbered"/>
    <dgm:cxn modelId="{9231502E-1370-7C4C-B3E0-C1C3F5EE3FAC}" type="presParOf" srcId="{E5FB7846-3AA1-AB4F-B297-7952D71A704F}" destId="{ED4F468B-B2D3-A843-B10B-01B86F3524B6}" srcOrd="2" destOrd="0" presId="urn:microsoft.com/office/officeart/2016/7/layout/BasicLinearProcessNumbered"/>
    <dgm:cxn modelId="{F5997A00-9E8D-DB41-A142-C5D045A1BECA}" type="presParOf" srcId="{E5FB7846-3AA1-AB4F-B297-7952D71A704F}" destId="{CE2962BA-FDE5-2E47-A9E4-B84D63EF8408}" srcOrd="3" destOrd="0" presId="urn:microsoft.com/office/officeart/2016/7/layout/BasicLinearProcessNumbered"/>
    <dgm:cxn modelId="{EBE673AF-AC86-AF45-B244-38D4CDCA2CF8}" type="presParOf" srcId="{70CA8DDE-7C20-6E46-BF4C-1D6CC6D70F6C}" destId="{AC70EE65-3348-D943-9F84-996356CC955B}" srcOrd="3" destOrd="0" presId="urn:microsoft.com/office/officeart/2016/7/layout/BasicLinearProcessNumbered"/>
    <dgm:cxn modelId="{B7315ACB-2A78-DB46-A9AB-E861E076896A}" type="presParOf" srcId="{70CA8DDE-7C20-6E46-BF4C-1D6CC6D70F6C}" destId="{099C42BD-D2E9-1B4B-B874-272A49796685}" srcOrd="4" destOrd="0" presId="urn:microsoft.com/office/officeart/2016/7/layout/BasicLinearProcessNumbered"/>
    <dgm:cxn modelId="{295D9B11-C809-4545-BA1F-EFE2547819AF}" type="presParOf" srcId="{099C42BD-D2E9-1B4B-B874-272A49796685}" destId="{CA8094C4-55D8-0A45-AE1D-26687971F825}" srcOrd="0" destOrd="0" presId="urn:microsoft.com/office/officeart/2016/7/layout/BasicLinearProcessNumbered"/>
    <dgm:cxn modelId="{5107377F-582E-3844-BD87-9F26BC2FD99A}" type="presParOf" srcId="{099C42BD-D2E9-1B4B-B874-272A49796685}" destId="{60CAA4DB-068C-8849-8481-CC0589586CE3}" srcOrd="1" destOrd="0" presId="urn:microsoft.com/office/officeart/2016/7/layout/BasicLinearProcessNumbered"/>
    <dgm:cxn modelId="{CAF11373-ABA7-C44E-B2E6-7BCE2E6C7A1A}" type="presParOf" srcId="{099C42BD-D2E9-1B4B-B874-272A49796685}" destId="{52C9E369-FB5C-BA44-8FC4-AE270061AB7F}" srcOrd="2" destOrd="0" presId="urn:microsoft.com/office/officeart/2016/7/layout/BasicLinearProcessNumbered"/>
    <dgm:cxn modelId="{A7DB19A0-C433-1E48-BDE3-AF9E4CF673AF}" type="presParOf" srcId="{099C42BD-D2E9-1B4B-B874-272A49796685}" destId="{9CD3658C-A28C-E94B-A47B-EF188E1067E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76B41-108F-F143-92A5-050F34848F3E}">
      <dsp:nvSpPr>
        <dsp:cNvPr id="0" name=""/>
        <dsp:cNvSpPr/>
      </dsp:nvSpPr>
      <dsp:spPr>
        <a:xfrm>
          <a:off x="0" y="0"/>
          <a:ext cx="9696363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We did attempt to have the soldering for the entire circuit done by this point in the project.</a:t>
          </a:r>
        </a:p>
      </dsp:txBody>
      <dsp:txXfrm>
        <a:off x="38234" y="38234"/>
        <a:ext cx="8287733" cy="1228933"/>
      </dsp:txXfrm>
    </dsp:sp>
    <dsp:sp modelId="{E3B293A8-34FB-0743-837E-7BE509C4EE20}">
      <dsp:nvSpPr>
        <dsp:cNvPr id="0" name=""/>
        <dsp:cNvSpPr/>
      </dsp:nvSpPr>
      <dsp:spPr>
        <a:xfrm>
          <a:off x="855561" y="1522968"/>
          <a:ext cx="9696363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Soldering for the PCB board, and the “male” Molex port was finished.</a:t>
          </a:r>
        </a:p>
      </dsp:txBody>
      <dsp:txXfrm>
        <a:off x="893795" y="1561202"/>
        <a:ext cx="7915823" cy="1228933"/>
      </dsp:txXfrm>
    </dsp:sp>
    <dsp:sp modelId="{F2A13988-B73C-2B46-BA77-DDFB5A2B358D}">
      <dsp:nvSpPr>
        <dsp:cNvPr id="0" name=""/>
        <dsp:cNvSpPr/>
      </dsp:nvSpPr>
      <dsp:spPr>
        <a:xfrm>
          <a:off x="1711123" y="3045936"/>
          <a:ext cx="9696363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Ran out of time on the sprint to finish soldering on flex sensors and arduino board.</a:t>
          </a:r>
        </a:p>
      </dsp:txBody>
      <dsp:txXfrm>
        <a:off x="1749357" y="3084170"/>
        <a:ext cx="7915823" cy="1228933"/>
      </dsp:txXfrm>
    </dsp:sp>
    <dsp:sp modelId="{AF162DAB-9F70-394A-9268-EAD676731D51}">
      <dsp:nvSpPr>
        <dsp:cNvPr id="0" name=""/>
        <dsp:cNvSpPr/>
      </dsp:nvSpPr>
      <dsp:spPr>
        <a:xfrm>
          <a:off x="8847853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38768" y="989929"/>
        <a:ext cx="466680" cy="638504"/>
      </dsp:txXfrm>
    </dsp:sp>
    <dsp:sp modelId="{DF4D653E-B886-3C47-8D84-DC028A227697}">
      <dsp:nvSpPr>
        <dsp:cNvPr id="0" name=""/>
        <dsp:cNvSpPr/>
      </dsp:nvSpPr>
      <dsp:spPr>
        <a:xfrm>
          <a:off x="9703414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894329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81B37-8CB4-084F-8D04-39C4EFC2EFA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 hand model</a:t>
          </a:r>
        </a:p>
      </dsp:txBody>
      <dsp:txXfrm>
        <a:off x="0" y="1653508"/>
        <a:ext cx="3286125" cy="2610802"/>
      </dsp:txXfrm>
    </dsp:sp>
    <dsp:sp modelId="{FD3A627D-C950-B84D-9574-7B92BEF1C17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8AFA8127-017A-4A4E-93C6-0F77284EF7A0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15865-2FC0-A54C-AFD7-EFC957B54EB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Be able to grab and throw balls at the target</a:t>
          </a:r>
        </a:p>
      </dsp:txBody>
      <dsp:txXfrm>
        <a:off x="3614737" y="1653508"/>
        <a:ext cx="3286125" cy="2610802"/>
      </dsp:txXfrm>
    </dsp:sp>
    <dsp:sp modelId="{5DDB72DA-251A-5A41-9556-118F0BE0B860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ED4F468B-B2D3-A843-B10B-01B86F3524B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94C4-55D8-0A45-AE1D-26687971F825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Hook up glove as an input device</a:t>
          </a:r>
        </a:p>
      </dsp:txBody>
      <dsp:txXfrm>
        <a:off x="7229475" y="1653508"/>
        <a:ext cx="3286125" cy="2610802"/>
      </dsp:txXfrm>
    </dsp:sp>
    <dsp:sp modelId="{60CAA4DB-068C-8849-8481-CC0589586CE3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52C9E369-FB5C-BA44-8FC4-AE270061AB7F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CED3-8A6F-CE5D-9CB7-4B424D7AA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2D172-D0B0-D7A1-2AEB-A33C8CC39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7A6B-B10E-E724-020E-EEFC299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24D7-A4CD-5077-A42E-DD42CA33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89A2D-ACD8-8D99-97FE-C1CC127B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0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B329-BDE5-9C2C-3628-4B3C2B2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6DD3-6AB1-9393-1483-A3FE9F47C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CF5-9B6A-A3B3-5F44-0D4008C5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2AFFB-FA68-EBAA-149C-C1C306F1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60D72-A5B4-7DD4-434E-8863BA51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9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22885-E961-24FC-330D-D9B7B86F1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1C223-2648-6C84-BA99-E8B82FB4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1F6B9-51EA-B7F0-7F82-9B95FEAA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FB6AD-497D-F91B-B687-A67033EA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7E82-3073-2899-9493-53B2F105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0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C134-8566-7105-3F2C-F95C916B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127F-4272-9CBE-89E1-C2AA60EA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F7C1C-01C4-6137-B1C4-8E1AE38B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419FB-9453-2BF3-4E3E-C211556C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CC75-79FD-13B7-5E17-9672B47EE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0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AFFB-B989-872B-1161-A5968ACA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E7185-3729-BA3E-B48A-393E637F8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9FF6E-DCC7-9E9F-524A-87634DA7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CFDB-ABA2-C149-2AED-0F75EF09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88194-20DC-1AC7-21EC-535F879A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6027-583A-2EA7-57B0-0B756F28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BBAC-1743-9B58-FA99-DD9FDEDD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575B-CFBB-7215-81AB-8A1372F07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5B11E-0730-71D3-64DD-EFA14AE8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16DDF-C62F-7290-C27F-F94B23E3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98DB8-F0AC-3D62-6F55-B6475557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0F18-578B-24BA-E11C-A98DB728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69024-13C3-3AAC-CBFE-F15B30FB4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4188-EC8D-B165-D1ED-77182AF4F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FC4D2-789C-A6C0-E937-79F9BF3A7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7E23A-5C08-C047-F747-BC5F58553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4C263-127E-7ECA-9EC2-8C7BFF7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65C9E-B421-0130-724E-BAB00B82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7438D-8079-0697-CF0D-5B3D6F2B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E40E-253F-C5A7-2D7C-C77AFF91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40118-73D7-BF62-6232-DA0FD340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0F5CF-1457-5273-B592-1B6F8CA8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607E-CD77-0E05-5ED2-7D9D0B25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4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792A2-3CFA-1852-AA37-DA41C1AE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4D93A-4C3E-30D7-79F6-E0D38E9B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B821-99B9-0D71-38C0-CD7DE152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9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19DB-D815-4FDE-5C06-0547FD7F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E56C0-F708-D7ED-07C2-F8548444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C86DA-C496-ACEC-5021-DEB6782E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A232D-64A5-BFFF-2EBB-ED612ABC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DF1B9-027D-3AE8-27FF-C80E3CE1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00D76-C7A1-9D1E-35E5-A4F8364E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0F49-A6BF-DBDA-2580-E0E8D05D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D590D-446D-23FA-C31E-296CF6482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F4DA8-01C0-80D7-C302-B1960116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FF6D-862E-502B-ED2E-4CB154A0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86880-8C83-9835-8685-EA1D5117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8B58D-6E06-D185-A49D-F70DEF96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9E385-9511-4110-A353-942A249D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62F96-195F-15AB-6023-4BCEAA00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F106-AD42-C006-EB77-B97787781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0054-2740-EF45-B528-7ABDA811131E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D121-515C-51C4-0727-742B40D75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09F9-1C09-35CD-9179-54FC70C4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82D0B-9447-C541-BF67-BBB50ECB6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C2AFC-40F0-FF14-6571-EE88C051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4" y="1152144"/>
            <a:ext cx="3888999" cy="3072393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latin typeface="Arial" panose="020B0604020202020204" pitchFamily="34" charset="0"/>
                <a:cs typeface="Arial" panose="020B0604020202020204" pitchFamily="34" charset="0"/>
              </a:rPr>
              <a:t>Spring Midterm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E7B2D-966D-375D-99E1-2DA2E04F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84" y="4462272"/>
            <a:ext cx="3953501" cy="1272831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Two Stooges – 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Levi Graham and 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Riley Nichols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17AB242-A342-924D-492E-020D203F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16" y="552043"/>
            <a:ext cx="4226459" cy="156378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16F24C-6161-39E1-D389-666AEA6E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68" y="3482035"/>
            <a:ext cx="3126707" cy="31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BBE6EF-7DB7-42B8-5FFE-C557690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834A4B-60A0-D347-F5DF-26548CC1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Created Environment</a:t>
            </a:r>
          </a:p>
          <a:p>
            <a:r>
              <a:rPr lang="en-US"/>
              <a:t>Added player movement</a:t>
            </a:r>
          </a:p>
          <a:p>
            <a:r>
              <a:rPr lang="en-US"/>
              <a:t>Added interactions with ball objects</a:t>
            </a:r>
          </a:p>
        </p:txBody>
      </p:sp>
      <p:pic>
        <p:nvPicPr>
          <p:cNvPr id="1026" name="Picture 2" descr="Unity Logo PNG Vector (SVG) Free Download">
            <a:extLst>
              <a:ext uri="{FF2B5EF4-FFF2-40B4-BE49-F238E27FC236}">
                <a16:creationId xmlns:a16="http://schemas.microsoft.com/office/drawing/2014/main" id="{A4D19ECA-D4EE-61A8-3DFC-DE99F1DA1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08" y="2682875"/>
            <a:ext cx="3708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3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622F-389D-B9F4-5D2A-FB883112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Unity  - Demo</a:t>
            </a:r>
            <a:endParaRPr lang="en-US"/>
          </a:p>
        </p:txBody>
      </p:sp>
      <p:pic>
        <p:nvPicPr>
          <p:cNvPr id="3" name="Sprint7UnityDemo">
            <a:hlinkClick r:id="" action="ppaction://media"/>
            <a:extLst>
              <a:ext uri="{FF2B5EF4-FFF2-40B4-BE49-F238E27FC236}">
                <a16:creationId xmlns:a16="http://schemas.microsoft.com/office/drawing/2014/main" id="{2DEF71D3-7DCD-70AC-E2F3-2FEACE880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85" y="110087"/>
            <a:ext cx="11803118" cy="66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046D-92A2-29DC-9D7B-42736689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  <a:cs typeface="+mj-cs"/>
              </a:rPr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8DAA-DD51-A787-0901-39E6D4D1B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Go over our remaining goals for the project.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6">
            <a:extLst>
              <a:ext uri="{FF2B5EF4-FFF2-40B4-BE49-F238E27FC236}">
                <a16:creationId xmlns:a16="http://schemas.microsoft.com/office/drawing/2014/main" id="{0E6A39CB-8AF6-45C7-D565-22470281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120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95D84-1886-C076-171E-46FA618F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Hardware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DC93C2-F2B3-407D-D21C-3224912D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cs typeface="Arial"/>
              </a:rPr>
              <a:t>We plan to finish soldering by next sprint. Soldering has not been complex, just more time consuming than initially intended.</a:t>
            </a:r>
          </a:p>
          <a:p>
            <a:r>
              <a:rPr lang="en-US" sz="2000">
                <a:latin typeface="Arial"/>
                <a:cs typeface="Arial"/>
              </a:rPr>
              <a:t>We also will be mapping it out with the hand as to not have excess wiring. </a:t>
            </a:r>
          </a:p>
          <a:p>
            <a:r>
              <a:rPr lang="en-US" sz="2000">
                <a:latin typeface="Arial"/>
                <a:cs typeface="Arial"/>
              </a:rPr>
              <a:t>Take the final soldered circuit and fit into housing.</a:t>
            </a:r>
            <a:endParaRPr lang="en-US" sz="2000"/>
          </a:p>
        </p:txBody>
      </p:sp>
      <p:pic>
        <p:nvPicPr>
          <p:cNvPr id="14" name="Picture 4" descr="Electronics protoboard">
            <a:extLst>
              <a:ext uri="{FF2B5EF4-FFF2-40B4-BE49-F238E27FC236}">
                <a16:creationId xmlns:a16="http://schemas.microsoft.com/office/drawing/2014/main" id="{AF8ECD21-D281-B086-C3A6-E784DE13C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45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553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Blue circuit board">
            <a:extLst>
              <a:ext uri="{FF2B5EF4-FFF2-40B4-BE49-F238E27FC236}">
                <a16:creationId xmlns:a16="http://schemas.microsoft.com/office/drawing/2014/main" id="{B173E632-3A5D-1F46-0BA7-B6A2AC3F0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" b="13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1D9FF-E905-45A3-1B9B-D58354BE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ADA6-7B2C-8B45-CF2A-24A63236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Finish initial designs</a:t>
            </a:r>
          </a:p>
          <a:p>
            <a:r>
              <a:rPr lang="en-US"/>
              <a:t>Modify the designs when we find problems</a:t>
            </a:r>
          </a:p>
          <a:p>
            <a:r>
              <a:rPr lang="en-US"/>
              <a:t>Print out the designs</a:t>
            </a:r>
          </a:p>
          <a:p>
            <a:r>
              <a:rPr lang="en-US"/>
              <a:t>Integrate parts with electronics</a:t>
            </a:r>
          </a:p>
          <a:p>
            <a:r>
              <a:rPr lang="en-US"/>
              <a:t>Be able to wear the glove</a:t>
            </a:r>
          </a:p>
        </p:txBody>
      </p:sp>
    </p:spTree>
    <p:extLst>
      <p:ext uri="{BB962C8B-B14F-4D97-AF65-F5344CB8AC3E}">
        <p14:creationId xmlns:p14="http://schemas.microsoft.com/office/powerpoint/2010/main" val="3826661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677D38-10CB-F263-00EC-7726848D7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7EA3-10AD-FA1A-4903-5C6DF43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Unity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175776-3E95-094A-10ED-B00D2FD3F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7051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660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551187-2292-7FDC-BDAC-D5BCADDF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  <a:cs typeface="+mj-cs"/>
              </a:rPr>
              <a:t>Does anybody have any questions?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7" descr="3D black question marks with one yellow question mark">
            <a:extLst>
              <a:ext uri="{FF2B5EF4-FFF2-40B4-BE49-F238E27FC236}">
                <a16:creationId xmlns:a16="http://schemas.microsoft.com/office/drawing/2014/main" id="{F21309CD-25AA-AC49-184F-7F95F1003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29" r="2026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49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D7035-A993-E990-F76E-0BBA0B9C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Presentation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3AF7-FC24-3217-6F00-EEDEA16B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/>
              <a:t>Project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Project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Project Goals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90831556-6EDA-954D-0A79-07CEBF56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331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ople working on ideas">
            <a:extLst>
              <a:ext uri="{FF2B5EF4-FFF2-40B4-BE49-F238E27FC236}">
                <a16:creationId xmlns:a16="http://schemas.microsoft.com/office/drawing/2014/main" id="{DC581C4B-37B0-0D44-FC09-06254789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8" b="67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0D7FD5-570E-AF02-E061-C9231421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55DCE-EC25-F41B-717E-FDA3A8D2D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over the idea for the project and the team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35603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DBFA-8DC5-90D8-8633-0149F6AF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4CB-9AA1-8D83-E6DB-340074F26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/>
              <a:t>Levi Graham</a:t>
            </a:r>
          </a:p>
          <a:p>
            <a:pPr lvl="1"/>
            <a:r>
              <a:rPr lang="en-US"/>
              <a:t>Scrum Coach</a:t>
            </a:r>
          </a:p>
          <a:p>
            <a:pPr lvl="1"/>
            <a:r>
              <a:rPr lang="en-US"/>
              <a:t>Technical Lead (Digital Assets and Software)</a:t>
            </a:r>
          </a:p>
          <a:p>
            <a:pPr lvl="1"/>
            <a:endParaRPr lang="en-US"/>
          </a:p>
          <a:p>
            <a:r>
              <a:rPr lang="en-US" sz="2400"/>
              <a:t>Riley Nichols</a:t>
            </a:r>
          </a:p>
          <a:p>
            <a:pPr lvl="1"/>
            <a:r>
              <a:rPr lang="en-US"/>
              <a:t>Technical Product Manager</a:t>
            </a:r>
          </a:p>
          <a:p>
            <a:pPr lvl="1"/>
            <a:r>
              <a:rPr lang="en-US"/>
              <a:t>Technical Lead (Hardware)</a:t>
            </a:r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3510AA9C-917E-533E-012E-B579F05BD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A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21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54391-F7F9-AE5F-2ABD-B00432DB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4169139" cy="2228074"/>
          </a:xfrm>
        </p:spPr>
        <p:txBody>
          <a:bodyPr>
            <a:normAutofit/>
          </a:bodyPr>
          <a:lstStyle/>
          <a:p>
            <a:r>
              <a:rPr lang="en-US" sz="400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00ED-F258-9890-788D-3CCED608D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400"/>
              <a:t>Design and build a haptic glove to be used as meaningful input to a computer.</a:t>
            </a:r>
          </a:p>
          <a:p>
            <a:r>
              <a:rPr lang="en-US" sz="2400"/>
              <a:t>Create a sandbox environment to demonstrate the glove in use.</a:t>
            </a:r>
          </a:p>
        </p:txBody>
      </p:sp>
      <p:pic>
        <p:nvPicPr>
          <p:cNvPr id="12" name="Picture 4" descr="Wooden block pieces">
            <a:extLst>
              <a:ext uri="{FF2B5EF4-FFF2-40B4-BE49-F238E27FC236}">
                <a16:creationId xmlns:a16="http://schemas.microsoft.com/office/drawing/2014/main" id="{21413F21-2E4D-183B-96C0-9567058C9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r="3430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68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5DE7B-0E01-B185-C390-B363559D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954284"/>
            <a:ext cx="10513106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</a:rPr>
              <a:t>Project Progress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B9BE9-EB35-95C7-3E19-07A1BD31E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4262016"/>
            <a:ext cx="10513106" cy="1242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 our progress on the project so far.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CEB8D-B079-3D69-2C0A-BD5EB0D1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BD7F-D6D5-DB63-3524-F1AF7E7B6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Prior to this sprint, the project for this semester primarily tried to implement multiplexers and Bluetooth modules to the haptic glove.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Both systems have been successfully implemented into the program and are working to our standards.</a:t>
            </a:r>
          </a:p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747450-64AC-1479-FC2B-AB1DE703E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7" r="3250" b="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414E70-AADE-577A-47DE-6247058E5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" r="12657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076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BAD1-2260-05EF-CD65-3FF40AA2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rial"/>
                <a:cs typeface="Arial"/>
              </a:rPr>
              <a:t>Hardware</a:t>
            </a:r>
            <a:endParaRPr lang="en-US" sz="5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722CD2-3CCC-4066-605F-5FDA36B24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060157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0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AF855-1C4A-7298-00B8-086447A3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Housing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90F47-4357-4540-D950-194D7D793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2000"/>
              <a:t>Modeled most pieces of the housing</a:t>
            </a:r>
          </a:p>
          <a:p>
            <a:r>
              <a:rPr lang="en-US" sz="2000"/>
              <a:t>Started printing models</a:t>
            </a:r>
          </a:p>
          <a:p>
            <a:r>
              <a:rPr lang="en-US" sz="2000"/>
              <a:t>Having trouble getting heat-set threads for screwable components</a:t>
            </a:r>
          </a:p>
        </p:txBody>
      </p:sp>
      <p:pic>
        <p:nvPicPr>
          <p:cNvPr id="7" name="Picture 6" descr="A picture containing indoor, floor, tiled&#10;&#10;Description automatically generated">
            <a:extLst>
              <a:ext uri="{FF2B5EF4-FFF2-40B4-BE49-F238E27FC236}">
                <a16:creationId xmlns:a16="http://schemas.microsoft.com/office/drawing/2014/main" id="{363E2892-CDDD-386E-4049-5507ADF9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7" y="2729397"/>
            <a:ext cx="5161281" cy="3483864"/>
          </a:xfrm>
          <a:prstGeom prst="rect">
            <a:avLst/>
          </a:prstGeom>
        </p:spPr>
      </p:pic>
      <p:pic>
        <p:nvPicPr>
          <p:cNvPr id="5" name="Picture 4" descr="A picture containing indoor, white, vessel, tile&#10;&#10;Description automatically generated">
            <a:extLst>
              <a:ext uri="{FF2B5EF4-FFF2-40B4-BE49-F238E27FC236}">
                <a16:creationId xmlns:a16="http://schemas.microsoft.com/office/drawing/2014/main" id="{BEDAE93A-CB45-531D-93F5-ACC1722C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869635"/>
            <a:ext cx="5523082" cy="32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Spring Midterm Presentation</vt:lpstr>
      <vt:lpstr>Presentation Overview</vt:lpstr>
      <vt:lpstr>Project Overview</vt:lpstr>
      <vt:lpstr>The Team</vt:lpstr>
      <vt:lpstr>Project Overview</vt:lpstr>
      <vt:lpstr>Project Progress</vt:lpstr>
      <vt:lpstr>Hardware</vt:lpstr>
      <vt:lpstr>Hardware</vt:lpstr>
      <vt:lpstr>Housing</vt:lpstr>
      <vt:lpstr>Unity</vt:lpstr>
      <vt:lpstr>Unity  - Demo</vt:lpstr>
      <vt:lpstr>Project Goals</vt:lpstr>
      <vt:lpstr>Hardware</vt:lpstr>
      <vt:lpstr>Housing</vt:lpstr>
      <vt:lpstr>Unity</vt:lpstr>
      <vt:lpstr>Does anybody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Midterm Presentation</dc:title>
  <dc:creator>Levi Graham</dc:creator>
  <cp:revision>3</cp:revision>
  <dcterms:created xsi:type="dcterms:W3CDTF">2023-02-27T05:02:08Z</dcterms:created>
  <dcterms:modified xsi:type="dcterms:W3CDTF">2023-03-21T21:51:09Z</dcterms:modified>
</cp:coreProperties>
</file>